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330" r:id="rId3"/>
    <p:sldId id="313" r:id="rId4"/>
    <p:sldId id="354" r:id="rId5"/>
    <p:sldId id="357" r:id="rId6"/>
    <p:sldId id="353" r:id="rId7"/>
    <p:sldId id="371" r:id="rId8"/>
    <p:sldId id="366" r:id="rId9"/>
    <p:sldId id="361" r:id="rId10"/>
    <p:sldId id="359" r:id="rId11"/>
    <p:sldId id="358" r:id="rId12"/>
    <p:sldId id="372" r:id="rId13"/>
    <p:sldId id="362" r:id="rId14"/>
    <p:sldId id="368" r:id="rId15"/>
    <p:sldId id="352" r:id="rId16"/>
    <p:sldId id="360" r:id="rId17"/>
    <p:sldId id="367" r:id="rId18"/>
    <p:sldId id="338" r:id="rId19"/>
    <p:sldId id="341" r:id="rId20"/>
    <p:sldId id="343" r:id="rId21"/>
    <p:sldId id="3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15" autoAdjust="0"/>
    <p:restoredTop sz="94660"/>
  </p:normalViewPr>
  <p:slideViewPr>
    <p:cSldViewPr>
      <p:cViewPr>
        <p:scale>
          <a:sx n="73" d="100"/>
          <a:sy n="73" d="100"/>
        </p:scale>
        <p:origin x="-1296" y="-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13F1B-2935-485A-91E8-5B3AAA420611}" type="doc">
      <dgm:prSet loTypeId="urn:microsoft.com/office/officeart/2005/8/layout/hierarchy1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4CEAE41B-37FF-4C48-8CBF-9272F96F149B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Развитие координационных способностей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0D20B0D6-5AB6-431A-9838-0AA2BB3529FB}" type="parTrans" cxnId="{B4C9DE48-4203-48B2-9FC7-704293605E15}">
      <dgm:prSet/>
      <dgm:spPr/>
      <dgm:t>
        <a:bodyPr/>
        <a:lstStyle/>
        <a:p>
          <a:pPr algn="ctr"/>
          <a:endParaRPr lang="ru-RU"/>
        </a:p>
      </dgm:t>
    </dgm:pt>
    <dgm:pt modelId="{3C47D1E8-18BB-419D-9637-255D153D2C55}" type="sibTrans" cxnId="{B4C9DE48-4203-48B2-9FC7-704293605E15}">
      <dgm:prSet/>
      <dgm:spPr/>
      <dgm:t>
        <a:bodyPr/>
        <a:lstStyle/>
        <a:p>
          <a:pPr algn="ctr"/>
          <a:endParaRPr lang="ru-RU"/>
        </a:p>
      </dgm:t>
    </dgm:pt>
    <dgm:pt modelId="{9DEB9B26-DDF6-4D78-9568-C8633188A3C4}">
      <dgm:prSet phldrT="[Текст]" custT="1"/>
      <dgm:spPr/>
      <dgm:t>
        <a:bodyPr/>
        <a:lstStyle/>
        <a:p>
          <a:pPr algn="ctr"/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Игры </a:t>
          </a:r>
          <a:r>
            <a:rPr lang="ru-RU" sz="1100" dirty="0">
              <a:latin typeface="Times New Roman" pitchFamily="18" charset="0"/>
              <a:cs typeface="Times New Roman" pitchFamily="18" charset="0"/>
            </a:rPr>
            <a:t>и 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упражнения</a:t>
          </a:r>
        </a:p>
        <a:p>
          <a:pPr algn="ctr"/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dirty="0">
              <a:latin typeface="Times New Roman" pitchFamily="18" charset="0"/>
              <a:cs typeface="Times New Roman" pitchFamily="18" charset="0"/>
            </a:rPr>
            <a:t>в процессе занятий</a:t>
          </a:r>
        </a:p>
      </dgm:t>
    </dgm:pt>
    <dgm:pt modelId="{BA047B36-49FA-4DDF-8828-6EDA4554F9A7}" type="parTrans" cxnId="{41FE411B-D1FF-4B76-BC21-B0C7FB1555E5}">
      <dgm:prSet/>
      <dgm:spPr/>
      <dgm:t>
        <a:bodyPr/>
        <a:lstStyle/>
        <a:p>
          <a:pPr algn="ctr"/>
          <a:endParaRPr lang="ru-RU"/>
        </a:p>
      </dgm:t>
    </dgm:pt>
    <dgm:pt modelId="{5428C0C2-F0E8-4204-A179-1A6BB08CFA1A}" type="sibTrans" cxnId="{41FE411B-D1FF-4B76-BC21-B0C7FB1555E5}">
      <dgm:prSet/>
      <dgm:spPr/>
      <dgm:t>
        <a:bodyPr/>
        <a:lstStyle/>
        <a:p>
          <a:pPr algn="ctr"/>
          <a:endParaRPr lang="ru-RU"/>
        </a:p>
      </dgm:t>
    </dgm:pt>
    <dgm:pt modelId="{4E65FB3F-A1E1-4C39-84FF-F42FAF771A34}">
      <dgm:prSet phldrT="[Текст]"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Физкультурные </a:t>
          </a:r>
        </a:p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занятия</a:t>
          </a:r>
        </a:p>
      </dgm:t>
    </dgm:pt>
    <dgm:pt modelId="{4F0010B8-54DF-4CF2-94E4-B02E2E8D1F73}" type="parTrans" cxnId="{6CA69C00-1C64-437F-B93D-C14C704EF1C2}">
      <dgm:prSet/>
      <dgm:spPr/>
      <dgm:t>
        <a:bodyPr/>
        <a:lstStyle/>
        <a:p>
          <a:pPr algn="ctr"/>
          <a:endParaRPr lang="ru-RU"/>
        </a:p>
      </dgm:t>
    </dgm:pt>
    <dgm:pt modelId="{B469E39D-DF0B-4F88-8F9C-DDCE1C737D4C}" type="sibTrans" cxnId="{6CA69C00-1C64-437F-B93D-C14C704EF1C2}">
      <dgm:prSet/>
      <dgm:spPr/>
      <dgm:t>
        <a:bodyPr/>
        <a:lstStyle/>
        <a:p>
          <a:pPr algn="ctr"/>
          <a:endParaRPr lang="ru-RU"/>
        </a:p>
      </dgm:t>
    </dgm:pt>
    <dgm:pt modelId="{339D3949-AE57-498C-8125-A362EB1F904D}">
      <dgm:prSet phldrT="[Текст]"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Развивающие игры</a:t>
          </a:r>
        </a:p>
      </dgm:t>
    </dgm:pt>
    <dgm:pt modelId="{FA524D0C-A956-494C-A331-20663CDBBDC4}" type="parTrans" cxnId="{74FF813A-126B-488B-AEB7-4DCF50967885}">
      <dgm:prSet/>
      <dgm:spPr/>
      <dgm:t>
        <a:bodyPr/>
        <a:lstStyle/>
        <a:p>
          <a:pPr algn="ctr"/>
          <a:endParaRPr lang="ru-RU"/>
        </a:p>
      </dgm:t>
    </dgm:pt>
    <dgm:pt modelId="{E154F987-7156-4C41-8562-AEB85FED4782}" type="sibTrans" cxnId="{74FF813A-126B-488B-AEB7-4DCF50967885}">
      <dgm:prSet/>
      <dgm:spPr/>
      <dgm:t>
        <a:bodyPr/>
        <a:lstStyle/>
        <a:p>
          <a:pPr algn="ctr"/>
          <a:endParaRPr lang="ru-RU"/>
        </a:p>
      </dgm:t>
    </dgm:pt>
    <dgm:pt modelId="{F6F051DB-2989-4B4B-822A-629023511169}">
      <dgm:prSet phldrT="[Текст]"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В </a:t>
          </a:r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режимном </a:t>
          </a:r>
          <a:r>
            <a:rPr lang="ru-RU" sz="900" dirty="0">
              <a:latin typeface="Times New Roman" pitchFamily="18" charset="0"/>
              <a:cs typeface="Times New Roman" pitchFamily="18" charset="0"/>
            </a:rPr>
            <a:t>моменте</a:t>
          </a:r>
        </a:p>
      </dgm:t>
    </dgm:pt>
    <dgm:pt modelId="{4B9F84F8-56AE-45A7-B248-E679E695555B}" type="parTrans" cxnId="{354FB171-A816-4852-B9E9-BF0B540AABB6}">
      <dgm:prSet/>
      <dgm:spPr/>
      <dgm:t>
        <a:bodyPr/>
        <a:lstStyle/>
        <a:p>
          <a:pPr algn="ctr"/>
          <a:endParaRPr lang="ru-RU"/>
        </a:p>
      </dgm:t>
    </dgm:pt>
    <dgm:pt modelId="{8765B00A-8DFD-4E22-BB38-3AA23DCA4136}" type="sibTrans" cxnId="{354FB171-A816-4852-B9E9-BF0B540AABB6}">
      <dgm:prSet/>
      <dgm:spPr/>
      <dgm:t>
        <a:bodyPr/>
        <a:lstStyle/>
        <a:p>
          <a:pPr algn="ctr"/>
          <a:endParaRPr lang="ru-RU"/>
        </a:p>
      </dgm:t>
    </dgm:pt>
    <dgm:pt modelId="{302D4419-7176-48F4-802D-7455CD6C6515}">
      <dgm:prSet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Подвижные игры</a:t>
          </a:r>
        </a:p>
      </dgm:t>
    </dgm:pt>
    <dgm:pt modelId="{1100F83A-B2A5-468D-B557-0A2DE4ED1BF1}" type="parTrans" cxnId="{DB7B7E0C-0BEE-4187-A7A0-AC47968EA15D}">
      <dgm:prSet/>
      <dgm:spPr/>
      <dgm:t>
        <a:bodyPr/>
        <a:lstStyle/>
        <a:p>
          <a:pPr algn="ctr"/>
          <a:endParaRPr lang="ru-RU"/>
        </a:p>
      </dgm:t>
    </dgm:pt>
    <dgm:pt modelId="{520C6EE7-3751-4ABA-A3F8-111B3F6DCF83}" type="sibTrans" cxnId="{DB7B7E0C-0BEE-4187-A7A0-AC47968EA15D}">
      <dgm:prSet/>
      <dgm:spPr/>
      <dgm:t>
        <a:bodyPr/>
        <a:lstStyle/>
        <a:p>
          <a:pPr algn="ctr"/>
          <a:endParaRPr lang="ru-RU"/>
        </a:p>
      </dgm:t>
    </dgm:pt>
    <dgm:pt modelId="{8D351D9F-CD3B-4991-B01A-025C1FB6E1E1}">
      <dgm:prSet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Кружки</a:t>
          </a:r>
        </a:p>
      </dgm:t>
    </dgm:pt>
    <dgm:pt modelId="{E86C098E-07AD-4701-9A14-0832EEE2AA83}" type="parTrans" cxnId="{F5FA7182-6BD6-4FFC-A4FE-5648F20FA0E2}">
      <dgm:prSet/>
      <dgm:spPr/>
      <dgm:t>
        <a:bodyPr/>
        <a:lstStyle/>
        <a:p>
          <a:pPr algn="ctr"/>
          <a:endParaRPr lang="ru-RU"/>
        </a:p>
      </dgm:t>
    </dgm:pt>
    <dgm:pt modelId="{BAABB7BB-5A89-4B32-B396-3E5163C60D07}" type="sibTrans" cxnId="{F5FA7182-6BD6-4FFC-A4FE-5648F20FA0E2}">
      <dgm:prSet/>
      <dgm:spPr/>
      <dgm:t>
        <a:bodyPr/>
        <a:lstStyle/>
        <a:p>
          <a:pPr algn="ctr"/>
          <a:endParaRPr lang="ru-RU"/>
        </a:p>
      </dgm:t>
    </dgm:pt>
    <dgm:pt modelId="{814A5A3E-2174-4172-992E-6A101E627339}">
      <dgm:prSet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На прогулке</a:t>
          </a:r>
        </a:p>
      </dgm:t>
    </dgm:pt>
    <dgm:pt modelId="{7333B93E-9D91-456E-997E-0E679F5AAB62}" type="parTrans" cxnId="{D0DC1E3B-3E00-4161-AB12-C84D701ECCE5}">
      <dgm:prSet/>
      <dgm:spPr/>
      <dgm:t>
        <a:bodyPr/>
        <a:lstStyle/>
        <a:p>
          <a:pPr algn="ctr"/>
          <a:endParaRPr lang="ru-RU"/>
        </a:p>
      </dgm:t>
    </dgm:pt>
    <dgm:pt modelId="{F66A8260-AA0C-4ED9-AF42-77E174ADFA5E}" type="sibTrans" cxnId="{D0DC1E3B-3E00-4161-AB12-C84D701ECCE5}">
      <dgm:prSet/>
      <dgm:spPr/>
      <dgm:t>
        <a:bodyPr/>
        <a:lstStyle/>
        <a:p>
          <a:pPr algn="ctr"/>
          <a:endParaRPr lang="ru-RU"/>
        </a:p>
      </dgm:t>
    </dgm:pt>
    <dgm:pt modelId="{AAD38E3E-7E55-4EE0-A5CA-D9B64F5D3ADF}">
      <dgm:prSet custT="1"/>
      <dgm:spPr/>
      <dgm:t>
        <a:bodyPr/>
        <a:lstStyle/>
        <a:p>
          <a:pPr algn="ctr"/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Грамота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0D4C3A18-7158-4CB1-BA2D-1BA22F1F5256}" type="parTrans" cxnId="{6FE1426D-38F7-41DF-A3D1-6DD445FA6AE7}">
      <dgm:prSet/>
      <dgm:spPr/>
      <dgm:t>
        <a:bodyPr/>
        <a:lstStyle/>
        <a:p>
          <a:pPr algn="ctr"/>
          <a:endParaRPr lang="ru-RU"/>
        </a:p>
      </dgm:t>
    </dgm:pt>
    <dgm:pt modelId="{90B0A271-515B-4262-B9C7-E71024B31A2C}" type="sibTrans" cxnId="{6FE1426D-38F7-41DF-A3D1-6DD445FA6AE7}">
      <dgm:prSet/>
      <dgm:spPr/>
      <dgm:t>
        <a:bodyPr/>
        <a:lstStyle/>
        <a:p>
          <a:pPr algn="ctr"/>
          <a:endParaRPr lang="ru-RU"/>
        </a:p>
      </dgm:t>
    </dgm:pt>
    <dgm:pt modelId="{5E4A3001-C006-489B-BD74-3C6E1A8F858C}">
      <dgm:prSet custT="1"/>
      <dgm:spPr/>
      <dgm:t>
        <a:bodyPr/>
        <a:lstStyle/>
        <a:p>
          <a:pPr algn="ctr"/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Музыка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FB3B07FA-1D9E-43C8-B11A-AE80078928DE}" type="parTrans" cxnId="{F86E8200-57A6-4ADC-8870-C8FB51007D50}">
      <dgm:prSet/>
      <dgm:spPr/>
      <dgm:t>
        <a:bodyPr/>
        <a:lstStyle/>
        <a:p>
          <a:pPr algn="ctr"/>
          <a:endParaRPr lang="ru-RU"/>
        </a:p>
      </dgm:t>
    </dgm:pt>
    <dgm:pt modelId="{B7EA7AB3-8C5F-4B8E-AFC6-89D228B7BE77}" type="sibTrans" cxnId="{F86E8200-57A6-4ADC-8870-C8FB51007D50}">
      <dgm:prSet/>
      <dgm:spPr/>
      <dgm:t>
        <a:bodyPr/>
        <a:lstStyle/>
        <a:p>
          <a:pPr algn="ctr"/>
          <a:endParaRPr lang="ru-RU"/>
        </a:p>
      </dgm:t>
    </dgm:pt>
    <dgm:pt modelId="{825912AD-048B-4EE5-8CF7-33AC6A8E3954}">
      <dgm:prSet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В группе</a:t>
          </a:r>
        </a:p>
      </dgm:t>
    </dgm:pt>
    <dgm:pt modelId="{BAC0D7C8-9559-4C99-B338-AB6ACCC8C06D}" type="parTrans" cxnId="{D1F3ECFA-881A-49F2-9577-B68DCDE662A5}">
      <dgm:prSet/>
      <dgm:spPr/>
      <dgm:t>
        <a:bodyPr/>
        <a:lstStyle/>
        <a:p>
          <a:pPr algn="ctr"/>
          <a:endParaRPr lang="ru-RU"/>
        </a:p>
      </dgm:t>
    </dgm:pt>
    <dgm:pt modelId="{6355AD20-A9DB-4FD3-928C-E27F21D1A889}" type="sibTrans" cxnId="{D1F3ECFA-881A-49F2-9577-B68DCDE662A5}">
      <dgm:prSet/>
      <dgm:spPr/>
      <dgm:t>
        <a:bodyPr/>
        <a:lstStyle/>
        <a:p>
          <a:pPr algn="ctr"/>
          <a:endParaRPr lang="ru-RU"/>
        </a:p>
      </dgm:t>
    </dgm:pt>
    <dgm:pt modelId="{E4261CA6-34F0-4E61-9DA3-9CC19F0A1815}">
      <dgm:prSet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Детский фитнес</a:t>
          </a:r>
        </a:p>
      </dgm:t>
    </dgm:pt>
    <dgm:pt modelId="{7A6F9E75-67F0-4771-B2C6-DD23BCE622E0}" type="parTrans" cxnId="{66A5B2EB-B162-4FEA-B3CC-125D48D4C1A1}">
      <dgm:prSet/>
      <dgm:spPr/>
      <dgm:t>
        <a:bodyPr/>
        <a:lstStyle/>
        <a:p>
          <a:pPr algn="ctr"/>
          <a:endParaRPr lang="ru-RU"/>
        </a:p>
      </dgm:t>
    </dgm:pt>
    <dgm:pt modelId="{C3EE5AD5-8AA8-469D-98FC-21F8B9591FA8}" type="sibTrans" cxnId="{66A5B2EB-B162-4FEA-B3CC-125D48D4C1A1}">
      <dgm:prSet/>
      <dgm:spPr/>
      <dgm:t>
        <a:bodyPr/>
        <a:lstStyle/>
        <a:p>
          <a:pPr algn="ctr"/>
          <a:endParaRPr lang="ru-RU"/>
        </a:p>
      </dgm:t>
    </dgm:pt>
    <dgm:pt modelId="{08EF2A1D-25CB-4E06-9924-BCE55D72E0CB}">
      <dgm:prSet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Веселые шашки</a:t>
          </a:r>
        </a:p>
      </dgm:t>
    </dgm:pt>
    <dgm:pt modelId="{97A69294-C968-41CB-B791-CA380D801FB4}" type="parTrans" cxnId="{E76BCB82-788D-453D-A391-109482ECD6A2}">
      <dgm:prSet/>
      <dgm:spPr/>
      <dgm:t>
        <a:bodyPr/>
        <a:lstStyle/>
        <a:p>
          <a:pPr algn="ctr"/>
          <a:endParaRPr lang="ru-RU"/>
        </a:p>
      </dgm:t>
    </dgm:pt>
    <dgm:pt modelId="{BCC2204C-30FC-4D8C-BE39-115030394619}" type="sibTrans" cxnId="{E76BCB82-788D-453D-A391-109482ECD6A2}">
      <dgm:prSet/>
      <dgm:spPr/>
      <dgm:t>
        <a:bodyPr/>
        <a:lstStyle/>
        <a:p>
          <a:pPr algn="ctr"/>
          <a:endParaRPr lang="ru-RU"/>
        </a:p>
      </dgm:t>
    </dgm:pt>
    <dgm:pt modelId="{FE1508F6-B27A-49B5-8E73-AF57DE98228D}">
      <dgm:prSet custT="1"/>
      <dgm:spPr/>
      <dgm:t>
        <a:bodyPr/>
        <a:lstStyle/>
        <a:p>
          <a:pPr algn="ctr"/>
          <a:r>
            <a:rPr lang="ru-RU" sz="900" dirty="0">
              <a:latin typeface="Times New Roman" pitchFamily="18" charset="0"/>
              <a:cs typeface="Times New Roman" pitchFamily="18" charset="0"/>
            </a:rPr>
            <a:t>Микро-макро пространство</a:t>
          </a:r>
        </a:p>
      </dgm:t>
    </dgm:pt>
    <dgm:pt modelId="{E20FF88A-2FE5-46FF-8009-CDADA46736E6}" type="parTrans" cxnId="{345E8B44-448F-4FA1-AB2C-074C25559178}">
      <dgm:prSet/>
      <dgm:spPr/>
      <dgm:t>
        <a:bodyPr/>
        <a:lstStyle/>
        <a:p>
          <a:pPr algn="ctr"/>
          <a:endParaRPr lang="ru-RU"/>
        </a:p>
      </dgm:t>
    </dgm:pt>
    <dgm:pt modelId="{423AA79F-9D0A-4DE4-BFF8-2FBEDCD4251C}" type="sibTrans" cxnId="{345E8B44-448F-4FA1-AB2C-074C25559178}">
      <dgm:prSet/>
      <dgm:spPr/>
      <dgm:t>
        <a:bodyPr/>
        <a:lstStyle/>
        <a:p>
          <a:pPr algn="ctr"/>
          <a:endParaRPr lang="ru-RU"/>
        </a:p>
      </dgm:t>
    </dgm:pt>
    <dgm:pt modelId="{F62BC5C2-B6ED-4B10-ADA0-F7A777359FF5}">
      <dgm:prSet phldrT="[Текст]" custT="1"/>
      <dgm:spPr/>
      <dgm:t>
        <a:bodyPr/>
        <a:lstStyle/>
        <a:p>
          <a:pPr algn="ctr"/>
          <a:r>
            <a:rPr lang="ru-RU" sz="900" dirty="0" smtClean="0">
              <a:latin typeface="Times New Roman" pitchFamily="18" charset="0"/>
              <a:cs typeface="Times New Roman" pitchFamily="18" charset="0"/>
            </a:rPr>
            <a:t>ФЭМП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2AD44AF4-7BBA-4613-B23A-D5C68B86462F}" type="sibTrans" cxnId="{3D3FF6E8-85B1-4E33-86AD-ACAD80E4BB3E}">
      <dgm:prSet/>
      <dgm:spPr/>
      <dgm:t>
        <a:bodyPr/>
        <a:lstStyle/>
        <a:p>
          <a:pPr algn="ctr"/>
          <a:endParaRPr lang="ru-RU"/>
        </a:p>
      </dgm:t>
    </dgm:pt>
    <dgm:pt modelId="{FB8B11A4-4D59-4F42-9A77-A0B142FE60B4}" type="parTrans" cxnId="{3D3FF6E8-85B1-4E33-86AD-ACAD80E4BB3E}">
      <dgm:prSet/>
      <dgm:spPr/>
      <dgm:t>
        <a:bodyPr/>
        <a:lstStyle/>
        <a:p>
          <a:pPr algn="ctr"/>
          <a:endParaRPr lang="ru-RU"/>
        </a:p>
      </dgm:t>
    </dgm:pt>
    <dgm:pt modelId="{AD8429A4-A10B-496A-8646-09DB5A9D29D3}">
      <dgm:prSet phldrT="[Текст]" custT="1"/>
      <dgm:spPr/>
      <dgm:t>
        <a:bodyPr/>
        <a:lstStyle/>
        <a:p>
          <a:pPr algn="ctr"/>
          <a:r>
            <a:rPr lang="ru-RU" sz="900" dirty="0" err="1" smtClean="0">
              <a:latin typeface="Times New Roman" pitchFamily="18" charset="0"/>
              <a:cs typeface="Times New Roman" pitchFamily="18" charset="0"/>
            </a:rPr>
            <a:t>Су-джок</a:t>
          </a:r>
          <a:endParaRPr lang="ru-RU" sz="900" dirty="0">
            <a:latin typeface="Times New Roman" pitchFamily="18" charset="0"/>
            <a:cs typeface="Times New Roman" pitchFamily="18" charset="0"/>
          </a:endParaRPr>
        </a:p>
      </dgm:t>
    </dgm:pt>
    <dgm:pt modelId="{31DDD17A-70D2-406A-B721-29127EEB7E32}" type="parTrans" cxnId="{166B291C-A820-4304-95C1-8FB475843521}">
      <dgm:prSet/>
      <dgm:spPr/>
      <dgm:t>
        <a:bodyPr/>
        <a:lstStyle/>
        <a:p>
          <a:pPr algn="ctr"/>
          <a:endParaRPr lang="ru-RU"/>
        </a:p>
      </dgm:t>
    </dgm:pt>
    <dgm:pt modelId="{D95FD6A3-D59A-46CA-AD0C-65843D324A72}" type="sibTrans" cxnId="{166B291C-A820-4304-95C1-8FB475843521}">
      <dgm:prSet/>
      <dgm:spPr/>
      <dgm:t>
        <a:bodyPr/>
        <a:lstStyle/>
        <a:p>
          <a:pPr algn="ctr"/>
          <a:endParaRPr lang="ru-RU"/>
        </a:p>
      </dgm:t>
    </dgm:pt>
    <dgm:pt modelId="{740473ED-12F5-4950-8AEF-312445A8E058}">
      <dgm:prSet phldrT="[Текст]" custT="1"/>
      <dgm:spPr/>
      <dgm:t>
        <a:bodyPr/>
        <a:lstStyle/>
        <a:p>
          <a:pPr algn="ctr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Успешная адаптация ребенка в школе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79D2D9BF-A5B4-450F-9234-7A518AF064B2}" type="parTrans" cxnId="{5C29D16A-4470-465C-A03C-02844653803C}">
      <dgm:prSet/>
      <dgm:spPr/>
      <dgm:t>
        <a:bodyPr/>
        <a:lstStyle/>
        <a:p>
          <a:pPr algn="ctr"/>
          <a:endParaRPr lang="ru-RU"/>
        </a:p>
      </dgm:t>
    </dgm:pt>
    <dgm:pt modelId="{84B82899-D542-49EC-BC89-A4D1F5AEC45C}" type="sibTrans" cxnId="{5C29D16A-4470-465C-A03C-02844653803C}">
      <dgm:prSet/>
      <dgm:spPr/>
      <dgm:t>
        <a:bodyPr/>
        <a:lstStyle/>
        <a:p>
          <a:pPr algn="ctr"/>
          <a:endParaRPr lang="ru-RU"/>
        </a:p>
      </dgm:t>
    </dgm:pt>
    <dgm:pt modelId="{B47F1C31-6023-4C09-B03B-F123A141ACA0}" type="pres">
      <dgm:prSet presAssocID="{92A13F1B-2935-485A-91E8-5B3AAA42061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C3C2B979-F0DC-4131-A714-5A69AD85116C}" type="pres">
      <dgm:prSet presAssocID="{4CEAE41B-37FF-4C48-8CBF-9272F96F149B}" presName="hierRoot1" presStyleCnt="0"/>
      <dgm:spPr/>
    </dgm:pt>
    <dgm:pt modelId="{C98311CB-AE3D-4AD9-92AC-5AE663A2717D}" type="pres">
      <dgm:prSet presAssocID="{4CEAE41B-37FF-4C48-8CBF-9272F96F149B}" presName="composite" presStyleCnt="0"/>
      <dgm:spPr/>
    </dgm:pt>
    <dgm:pt modelId="{DA51AEDE-1E70-40C8-99AD-D55481A83757}" type="pres">
      <dgm:prSet presAssocID="{4CEAE41B-37FF-4C48-8CBF-9272F96F149B}" presName="background" presStyleLbl="node0" presStyleIdx="0" presStyleCnt="2"/>
      <dgm:spPr/>
    </dgm:pt>
    <dgm:pt modelId="{5184E33C-3596-4FF2-85C6-25A893FFDEFA}" type="pres">
      <dgm:prSet presAssocID="{4CEAE41B-37FF-4C48-8CBF-9272F96F149B}" presName="text" presStyleLbl="fgAcc0" presStyleIdx="0" presStyleCnt="2" custScaleX="617048" custLinFactX="200488" custLinFactY="-26674" custLinFactNeighborX="300000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8190F2C-FE91-4848-969F-FB0ECF387DF4}" type="pres">
      <dgm:prSet presAssocID="{4CEAE41B-37FF-4C48-8CBF-9272F96F149B}" presName="hierChild2" presStyleCnt="0"/>
      <dgm:spPr/>
    </dgm:pt>
    <dgm:pt modelId="{AEAEE946-6649-4DB8-AB17-4047286B83CC}" type="pres">
      <dgm:prSet presAssocID="{740473ED-12F5-4950-8AEF-312445A8E058}" presName="hierRoot1" presStyleCnt="0"/>
      <dgm:spPr/>
    </dgm:pt>
    <dgm:pt modelId="{350BD1A3-2639-4F47-8503-9F29CD65C59D}" type="pres">
      <dgm:prSet presAssocID="{740473ED-12F5-4950-8AEF-312445A8E058}" presName="composite" presStyleCnt="0"/>
      <dgm:spPr/>
    </dgm:pt>
    <dgm:pt modelId="{3EB24134-FBA5-40E3-8E23-9CA8CC2402F8}" type="pres">
      <dgm:prSet presAssocID="{740473ED-12F5-4950-8AEF-312445A8E058}" presName="background" presStyleLbl="node0" presStyleIdx="1" presStyleCnt="2"/>
      <dgm:spPr/>
    </dgm:pt>
    <dgm:pt modelId="{77AABD33-DBCF-4C2F-BA62-0137CA6F4D8C}" type="pres">
      <dgm:prSet presAssocID="{740473ED-12F5-4950-8AEF-312445A8E058}" presName="text" presStyleLbl="fgAcc0" presStyleIdx="1" presStyleCnt="2" custScaleX="718164" custScaleY="116050" custLinFactX="-82154" custLinFactY="301492" custLinFactNeighborX="-100000" custLinFactNeighborY="4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C09237E-EC90-49F0-9CB8-B66FDD40C13C}" type="pres">
      <dgm:prSet presAssocID="{740473ED-12F5-4950-8AEF-312445A8E058}" presName="hierChild2" presStyleCnt="0"/>
      <dgm:spPr/>
    </dgm:pt>
    <dgm:pt modelId="{4B3F5B69-7F3D-40B8-92E1-84C192E34640}" type="pres">
      <dgm:prSet presAssocID="{BA047B36-49FA-4DDF-8828-6EDA4554F9A7}" presName="Name10" presStyleLbl="parChTrans1D2" presStyleIdx="0" presStyleCnt="4"/>
      <dgm:spPr/>
      <dgm:t>
        <a:bodyPr/>
        <a:lstStyle/>
        <a:p>
          <a:endParaRPr lang="ru-RU"/>
        </a:p>
      </dgm:t>
    </dgm:pt>
    <dgm:pt modelId="{E01D5646-FFDD-4DE6-B729-EDBF4F68050F}" type="pres">
      <dgm:prSet presAssocID="{9DEB9B26-DDF6-4D78-9568-C8633188A3C4}" presName="hierRoot2" presStyleCnt="0"/>
      <dgm:spPr/>
    </dgm:pt>
    <dgm:pt modelId="{E6C98ADF-BCF1-46FB-8075-069E995485BB}" type="pres">
      <dgm:prSet presAssocID="{9DEB9B26-DDF6-4D78-9568-C8633188A3C4}" presName="composite2" presStyleCnt="0"/>
      <dgm:spPr/>
    </dgm:pt>
    <dgm:pt modelId="{14522615-7CC6-4F1D-AF0A-22DD3F442B65}" type="pres">
      <dgm:prSet presAssocID="{9DEB9B26-DDF6-4D78-9568-C8633188A3C4}" presName="background2" presStyleLbl="node2" presStyleIdx="0" presStyleCnt="4"/>
      <dgm:spPr/>
    </dgm:pt>
    <dgm:pt modelId="{28287747-68DA-4D8F-8156-6E10F821CED1}" type="pres">
      <dgm:prSet presAssocID="{9DEB9B26-DDF6-4D78-9568-C8633188A3C4}" presName="text2" presStyleLbl="fgAcc2" presStyleIdx="0" presStyleCnt="4" custScaleX="225719" custScaleY="169794" custLinFactX="-68371" custLinFactNeighborX="-100000" custLinFactNeighborY="-824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E71B543-B2B5-46B9-AABB-1292ADC494D6}" type="pres">
      <dgm:prSet presAssocID="{9DEB9B26-DDF6-4D78-9568-C8633188A3C4}" presName="hierChild3" presStyleCnt="0"/>
      <dgm:spPr/>
    </dgm:pt>
    <dgm:pt modelId="{FF772733-BAD2-4F93-96ED-810589FA9736}" type="pres">
      <dgm:prSet presAssocID="{4F0010B8-54DF-4CF2-94E4-B02E2E8D1F73}" presName="Name17" presStyleLbl="parChTrans1D3" presStyleIdx="0" presStyleCnt="9"/>
      <dgm:spPr/>
      <dgm:t>
        <a:bodyPr/>
        <a:lstStyle/>
        <a:p>
          <a:endParaRPr lang="ru-RU"/>
        </a:p>
      </dgm:t>
    </dgm:pt>
    <dgm:pt modelId="{F50D5611-C459-4CF5-A8ED-620147485F1A}" type="pres">
      <dgm:prSet presAssocID="{4E65FB3F-A1E1-4C39-84FF-F42FAF771A34}" presName="hierRoot3" presStyleCnt="0"/>
      <dgm:spPr/>
    </dgm:pt>
    <dgm:pt modelId="{7D63738E-663E-4884-9BD2-6174235053F3}" type="pres">
      <dgm:prSet presAssocID="{4E65FB3F-A1E1-4C39-84FF-F42FAF771A34}" presName="composite3" presStyleCnt="0"/>
      <dgm:spPr/>
    </dgm:pt>
    <dgm:pt modelId="{E2D7EA46-DAC9-4B42-9BD8-B24FB0A39ED0}" type="pres">
      <dgm:prSet presAssocID="{4E65FB3F-A1E1-4C39-84FF-F42FAF771A34}" presName="background3" presStyleLbl="node3" presStyleIdx="0" presStyleCnt="9"/>
      <dgm:spPr/>
    </dgm:pt>
    <dgm:pt modelId="{C9709DCE-A1D7-43A3-AD7E-F46DD3492EEE}" type="pres">
      <dgm:prSet presAssocID="{4E65FB3F-A1E1-4C39-84FF-F42FAF771A34}" presName="text3" presStyleLbl="fgAcc3" presStyleIdx="0" presStyleCnt="9" custScaleX="118429" custScaleY="129815" custLinFactNeighborX="2565" custLinFactNeighborY="-700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C188D65-B6EF-4880-8AE0-260DF61C5455}" type="pres">
      <dgm:prSet presAssocID="{4E65FB3F-A1E1-4C39-84FF-F42FAF771A34}" presName="hierChild4" presStyleCnt="0"/>
      <dgm:spPr/>
    </dgm:pt>
    <dgm:pt modelId="{E6033EC7-DAB3-4005-8D93-6FB0DFB17DEA}" type="pres">
      <dgm:prSet presAssocID="{0D4C3A18-7158-4CB1-BA2D-1BA22F1F5256}" presName="Name17" presStyleLbl="parChTrans1D3" presStyleIdx="1" presStyleCnt="9"/>
      <dgm:spPr/>
      <dgm:t>
        <a:bodyPr/>
        <a:lstStyle/>
        <a:p>
          <a:endParaRPr lang="ru-RU"/>
        </a:p>
      </dgm:t>
    </dgm:pt>
    <dgm:pt modelId="{D9B65040-E305-4BE4-832B-FED71646B5FA}" type="pres">
      <dgm:prSet presAssocID="{AAD38E3E-7E55-4EE0-A5CA-D9B64F5D3ADF}" presName="hierRoot3" presStyleCnt="0"/>
      <dgm:spPr/>
    </dgm:pt>
    <dgm:pt modelId="{6B757A4F-5111-4DC3-BEFE-735FAF7F0FBF}" type="pres">
      <dgm:prSet presAssocID="{AAD38E3E-7E55-4EE0-A5CA-D9B64F5D3ADF}" presName="composite3" presStyleCnt="0"/>
      <dgm:spPr/>
    </dgm:pt>
    <dgm:pt modelId="{2464F71B-0752-45FC-976C-5634DA4C2485}" type="pres">
      <dgm:prSet presAssocID="{AAD38E3E-7E55-4EE0-A5CA-D9B64F5D3ADF}" presName="background3" presStyleLbl="node3" presStyleIdx="1" presStyleCnt="9"/>
      <dgm:spPr/>
    </dgm:pt>
    <dgm:pt modelId="{6FA4F7CF-BF13-45E8-9F36-0AEA1E432720}" type="pres">
      <dgm:prSet presAssocID="{AAD38E3E-7E55-4EE0-A5CA-D9B64F5D3ADF}" presName="text3" presStyleLbl="fgAcc3" presStyleIdx="1" presStyleCnt="9" custLinFactNeighborX="-10132" custLinFactNeighborY="-39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BD5635B-40CF-4527-8FF9-609938CF5CBB}" type="pres">
      <dgm:prSet presAssocID="{AAD38E3E-7E55-4EE0-A5CA-D9B64F5D3ADF}" presName="hierChild4" presStyleCnt="0"/>
      <dgm:spPr/>
    </dgm:pt>
    <dgm:pt modelId="{C26C5EC3-DF31-4137-8782-5CFDDCCCE104}" type="pres">
      <dgm:prSet presAssocID="{FB8B11A4-4D59-4F42-9A77-A0B142FE60B4}" presName="Name17" presStyleLbl="parChTrans1D3" presStyleIdx="2" presStyleCnt="9"/>
      <dgm:spPr/>
      <dgm:t>
        <a:bodyPr/>
        <a:lstStyle/>
        <a:p>
          <a:endParaRPr lang="ru-RU"/>
        </a:p>
      </dgm:t>
    </dgm:pt>
    <dgm:pt modelId="{E3CD74BB-4AE2-4733-9F9C-DBC7483A792D}" type="pres">
      <dgm:prSet presAssocID="{F62BC5C2-B6ED-4B10-ADA0-F7A777359FF5}" presName="hierRoot3" presStyleCnt="0"/>
      <dgm:spPr/>
    </dgm:pt>
    <dgm:pt modelId="{D3F85C45-9282-4974-8626-D053285AC687}" type="pres">
      <dgm:prSet presAssocID="{F62BC5C2-B6ED-4B10-ADA0-F7A777359FF5}" presName="composite3" presStyleCnt="0"/>
      <dgm:spPr/>
    </dgm:pt>
    <dgm:pt modelId="{7FBCED5F-BB6D-4987-8CA8-32C7084A7482}" type="pres">
      <dgm:prSet presAssocID="{F62BC5C2-B6ED-4B10-ADA0-F7A777359FF5}" presName="background3" presStyleLbl="node3" presStyleIdx="2" presStyleCnt="9"/>
      <dgm:spPr/>
    </dgm:pt>
    <dgm:pt modelId="{E873488A-EC6F-4663-BD03-F18D132CE8F5}" type="pres">
      <dgm:prSet presAssocID="{F62BC5C2-B6ED-4B10-ADA0-F7A777359FF5}" presName="text3" presStyleLbl="fgAcc3" presStyleIdx="2" presStyleCnt="9" custScaleX="121706" custScaleY="117524" custLinFactNeighborX="-10947" custLinFactNeighborY="-878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9CB56E7-543B-4D0F-984A-559B8C6506D2}" type="pres">
      <dgm:prSet presAssocID="{F62BC5C2-B6ED-4B10-ADA0-F7A777359FF5}" presName="hierChild4" presStyleCnt="0"/>
      <dgm:spPr/>
    </dgm:pt>
    <dgm:pt modelId="{1D52F598-8479-49C0-8466-49BFF6037973}" type="pres">
      <dgm:prSet presAssocID="{FB3B07FA-1D9E-43C8-B11A-AE80078928DE}" presName="Name17" presStyleLbl="parChTrans1D3" presStyleIdx="3" presStyleCnt="9"/>
      <dgm:spPr/>
      <dgm:t>
        <a:bodyPr/>
        <a:lstStyle/>
        <a:p>
          <a:endParaRPr lang="ru-RU"/>
        </a:p>
      </dgm:t>
    </dgm:pt>
    <dgm:pt modelId="{86F14D38-66A5-47D0-972E-565CBFC52729}" type="pres">
      <dgm:prSet presAssocID="{5E4A3001-C006-489B-BD74-3C6E1A8F858C}" presName="hierRoot3" presStyleCnt="0"/>
      <dgm:spPr/>
    </dgm:pt>
    <dgm:pt modelId="{EBC021F3-D5EE-41AC-8032-C4F2E85AC965}" type="pres">
      <dgm:prSet presAssocID="{5E4A3001-C006-489B-BD74-3C6E1A8F858C}" presName="composite3" presStyleCnt="0"/>
      <dgm:spPr/>
    </dgm:pt>
    <dgm:pt modelId="{5CB34D8C-019C-445A-9478-35C1B5B0204D}" type="pres">
      <dgm:prSet presAssocID="{5E4A3001-C006-489B-BD74-3C6E1A8F858C}" presName="background3" presStyleLbl="node3" presStyleIdx="3" presStyleCnt="9"/>
      <dgm:spPr/>
    </dgm:pt>
    <dgm:pt modelId="{8C41ED32-9FE7-4439-9234-25B8B675BCC6}" type="pres">
      <dgm:prSet presAssocID="{5E4A3001-C006-489B-BD74-3C6E1A8F858C}" presName="text3" presStyleLbl="fgAcc3" presStyleIdx="3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DB83D68-D02A-4798-9887-3066641C5ADF}" type="pres">
      <dgm:prSet presAssocID="{5E4A3001-C006-489B-BD74-3C6E1A8F858C}" presName="hierChild4" presStyleCnt="0"/>
      <dgm:spPr/>
    </dgm:pt>
    <dgm:pt modelId="{12D7EFA8-C331-408A-98E3-411A3B51EC7F}" type="pres">
      <dgm:prSet presAssocID="{E20FF88A-2FE5-46FF-8009-CDADA46736E6}" presName="Name17" presStyleLbl="parChTrans1D3" presStyleIdx="4" presStyleCnt="9"/>
      <dgm:spPr/>
      <dgm:t>
        <a:bodyPr/>
        <a:lstStyle/>
        <a:p>
          <a:endParaRPr lang="ru-RU"/>
        </a:p>
      </dgm:t>
    </dgm:pt>
    <dgm:pt modelId="{3336A9C9-D3D8-46A2-BAAB-231005F9F3B2}" type="pres">
      <dgm:prSet presAssocID="{FE1508F6-B27A-49B5-8E73-AF57DE98228D}" presName="hierRoot3" presStyleCnt="0"/>
      <dgm:spPr/>
    </dgm:pt>
    <dgm:pt modelId="{2097DDCC-B9C8-46CA-817C-6347082E4A72}" type="pres">
      <dgm:prSet presAssocID="{FE1508F6-B27A-49B5-8E73-AF57DE98228D}" presName="composite3" presStyleCnt="0"/>
      <dgm:spPr/>
    </dgm:pt>
    <dgm:pt modelId="{3A6BCBB3-4EE9-4E59-8C21-BE114CB9AB22}" type="pres">
      <dgm:prSet presAssocID="{FE1508F6-B27A-49B5-8E73-AF57DE98228D}" presName="background3" presStyleLbl="node3" presStyleIdx="4" presStyleCnt="9"/>
      <dgm:spPr/>
    </dgm:pt>
    <dgm:pt modelId="{58F46D8A-5A9F-4826-91AF-1699A83B665F}" type="pres">
      <dgm:prSet presAssocID="{FE1508F6-B27A-49B5-8E73-AF57DE98228D}" presName="text3" presStyleLbl="fgAcc3" presStyleIdx="4" presStyleCnt="9" custLinFactX="-100000" custLinFactY="55551" custLinFactNeighborX="-17883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F85664-047C-47C9-B644-9B202E59586B}" type="pres">
      <dgm:prSet presAssocID="{FE1508F6-B27A-49B5-8E73-AF57DE98228D}" presName="hierChild4" presStyleCnt="0"/>
      <dgm:spPr/>
    </dgm:pt>
    <dgm:pt modelId="{DA74B725-64FD-4D66-8D80-30274958D34F}" type="pres">
      <dgm:prSet presAssocID="{FA524D0C-A956-494C-A331-20663CDBBDC4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FC26F7A-C65E-42CF-BC58-13C85C4A0CA0}" type="pres">
      <dgm:prSet presAssocID="{339D3949-AE57-498C-8125-A362EB1F904D}" presName="hierRoot2" presStyleCnt="0"/>
      <dgm:spPr/>
    </dgm:pt>
    <dgm:pt modelId="{C68D235B-67D5-4E25-9C31-B01130795266}" type="pres">
      <dgm:prSet presAssocID="{339D3949-AE57-498C-8125-A362EB1F904D}" presName="composite2" presStyleCnt="0"/>
      <dgm:spPr/>
    </dgm:pt>
    <dgm:pt modelId="{C185E1E0-8A9B-430E-B52C-2D16B9B462D8}" type="pres">
      <dgm:prSet presAssocID="{339D3949-AE57-498C-8125-A362EB1F904D}" presName="background2" presStyleLbl="node2" presStyleIdx="1" presStyleCnt="4"/>
      <dgm:spPr/>
    </dgm:pt>
    <dgm:pt modelId="{8317DCE6-8B71-4FBB-A29C-E51012E32F17}" type="pres">
      <dgm:prSet presAssocID="{339D3949-AE57-498C-8125-A362EB1F904D}" presName="text2" presStyleLbl="fgAcc2" presStyleIdx="1" presStyleCnt="4" custLinFactNeighborX="-273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8211257-AD6A-42A9-8171-CA4494DA6E18}" type="pres">
      <dgm:prSet presAssocID="{339D3949-AE57-498C-8125-A362EB1F904D}" presName="hierChild3" presStyleCnt="0"/>
      <dgm:spPr/>
    </dgm:pt>
    <dgm:pt modelId="{95504BF9-C743-44DF-9F7A-DBCBCBEA844F}" type="pres">
      <dgm:prSet presAssocID="{4B9F84F8-56AE-45A7-B248-E679E695555B}" presName="Name17" presStyleLbl="parChTrans1D3" presStyleIdx="5" presStyleCnt="9"/>
      <dgm:spPr/>
      <dgm:t>
        <a:bodyPr/>
        <a:lstStyle/>
        <a:p>
          <a:endParaRPr lang="ru-RU"/>
        </a:p>
      </dgm:t>
    </dgm:pt>
    <dgm:pt modelId="{5A879231-2B1C-47C6-B811-60B979DDA243}" type="pres">
      <dgm:prSet presAssocID="{F6F051DB-2989-4B4B-822A-629023511169}" presName="hierRoot3" presStyleCnt="0"/>
      <dgm:spPr/>
    </dgm:pt>
    <dgm:pt modelId="{74FD4853-D2BF-45D1-BDFC-3FD923191FD3}" type="pres">
      <dgm:prSet presAssocID="{F6F051DB-2989-4B4B-822A-629023511169}" presName="composite3" presStyleCnt="0"/>
      <dgm:spPr/>
    </dgm:pt>
    <dgm:pt modelId="{0C5B2E5B-C3B4-40A9-831F-2F01E52E7E82}" type="pres">
      <dgm:prSet presAssocID="{F6F051DB-2989-4B4B-822A-629023511169}" presName="background3" presStyleLbl="node3" presStyleIdx="5" presStyleCnt="9"/>
      <dgm:spPr/>
    </dgm:pt>
    <dgm:pt modelId="{6CAC992F-88A3-4A22-B1C9-688D6F0160B6}" type="pres">
      <dgm:prSet presAssocID="{F6F051DB-2989-4B4B-822A-629023511169}" presName="text3" presStyleLbl="fgAcc3" presStyleIdx="5" presStyleCnt="9" custLinFactNeighborX="-761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A699BF-A649-444D-9901-7DEE086337BC}" type="pres">
      <dgm:prSet presAssocID="{F6F051DB-2989-4B4B-822A-629023511169}" presName="hierChild4" presStyleCnt="0"/>
      <dgm:spPr/>
    </dgm:pt>
    <dgm:pt modelId="{1015EE72-EE21-402D-B0EF-C6C27AB2239C}" type="pres">
      <dgm:prSet presAssocID="{31DDD17A-70D2-406A-B721-29127EEB7E32}" presName="Name17" presStyleLbl="parChTrans1D3" presStyleIdx="6" presStyleCnt="9"/>
      <dgm:spPr/>
      <dgm:t>
        <a:bodyPr/>
        <a:lstStyle/>
        <a:p>
          <a:endParaRPr lang="ru-RU"/>
        </a:p>
      </dgm:t>
    </dgm:pt>
    <dgm:pt modelId="{BFA11D42-A478-44E1-BDAC-D107DA9FD37D}" type="pres">
      <dgm:prSet presAssocID="{AD8429A4-A10B-496A-8646-09DB5A9D29D3}" presName="hierRoot3" presStyleCnt="0"/>
      <dgm:spPr/>
    </dgm:pt>
    <dgm:pt modelId="{3B1B7724-A409-4697-A38B-09D405DC10D9}" type="pres">
      <dgm:prSet presAssocID="{AD8429A4-A10B-496A-8646-09DB5A9D29D3}" presName="composite3" presStyleCnt="0"/>
      <dgm:spPr/>
    </dgm:pt>
    <dgm:pt modelId="{C912F336-25D8-4141-8D56-AAAC263FD78B}" type="pres">
      <dgm:prSet presAssocID="{AD8429A4-A10B-496A-8646-09DB5A9D29D3}" presName="background3" presStyleLbl="node3" presStyleIdx="6" presStyleCnt="9"/>
      <dgm:spPr/>
    </dgm:pt>
    <dgm:pt modelId="{AA927B56-1ED2-4072-AD97-9AD89D198AC2}" type="pres">
      <dgm:prSet presAssocID="{AD8429A4-A10B-496A-8646-09DB5A9D29D3}" presName="text3" presStyleLbl="fgAcc3" presStyleIdx="6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E88BFA-FF6C-4584-B902-E3E61A3A8450}" type="pres">
      <dgm:prSet presAssocID="{AD8429A4-A10B-496A-8646-09DB5A9D29D3}" presName="hierChild4" presStyleCnt="0"/>
      <dgm:spPr/>
    </dgm:pt>
    <dgm:pt modelId="{DF441C0C-7033-4E46-B224-911233B0D37F}" type="pres">
      <dgm:prSet presAssocID="{1100F83A-B2A5-468D-B557-0A2DE4ED1BF1}" presName="Name10" presStyleLbl="parChTrans1D2" presStyleIdx="2" presStyleCnt="4"/>
      <dgm:spPr/>
      <dgm:t>
        <a:bodyPr/>
        <a:lstStyle/>
        <a:p>
          <a:endParaRPr lang="ru-RU"/>
        </a:p>
      </dgm:t>
    </dgm:pt>
    <dgm:pt modelId="{9A462E66-6340-4BE6-9952-753985B1E8D7}" type="pres">
      <dgm:prSet presAssocID="{302D4419-7176-48F4-802D-7455CD6C6515}" presName="hierRoot2" presStyleCnt="0"/>
      <dgm:spPr/>
    </dgm:pt>
    <dgm:pt modelId="{534C54A3-E94D-49EE-9BDF-336645E8932D}" type="pres">
      <dgm:prSet presAssocID="{302D4419-7176-48F4-802D-7455CD6C6515}" presName="composite2" presStyleCnt="0"/>
      <dgm:spPr/>
    </dgm:pt>
    <dgm:pt modelId="{27473E4A-6FB4-4707-A759-5475848788E0}" type="pres">
      <dgm:prSet presAssocID="{302D4419-7176-48F4-802D-7455CD6C6515}" presName="background2" presStyleLbl="node2" presStyleIdx="2" presStyleCnt="4"/>
      <dgm:spPr/>
    </dgm:pt>
    <dgm:pt modelId="{BF788B92-8A4C-4D18-BF48-E709845BE8FC}" type="pres">
      <dgm:prSet presAssocID="{302D4419-7176-48F4-802D-7455CD6C6515}" presName="text2" presStyleLbl="fgAcc2" presStyleIdx="2" presStyleCnt="4" custLinFactNeighborX="-40217" custLinFactNeighborY="-104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9F35DA8-C097-4F0C-9FC1-3F95E269E7C8}" type="pres">
      <dgm:prSet presAssocID="{302D4419-7176-48F4-802D-7455CD6C6515}" presName="hierChild3" presStyleCnt="0"/>
      <dgm:spPr/>
    </dgm:pt>
    <dgm:pt modelId="{CCFFC09B-5758-4053-A14A-05BBBED3E259}" type="pres">
      <dgm:prSet presAssocID="{7333B93E-9D91-456E-997E-0E679F5AAB62}" presName="Name17" presStyleLbl="parChTrans1D3" presStyleIdx="7" presStyleCnt="9"/>
      <dgm:spPr/>
      <dgm:t>
        <a:bodyPr/>
        <a:lstStyle/>
        <a:p>
          <a:endParaRPr lang="ru-RU"/>
        </a:p>
      </dgm:t>
    </dgm:pt>
    <dgm:pt modelId="{59FD3A39-C3B5-4B02-BE0F-A9D486F62381}" type="pres">
      <dgm:prSet presAssocID="{814A5A3E-2174-4172-992E-6A101E627339}" presName="hierRoot3" presStyleCnt="0"/>
      <dgm:spPr/>
    </dgm:pt>
    <dgm:pt modelId="{74278B7E-8FBF-4569-B47D-2F84EF6253E7}" type="pres">
      <dgm:prSet presAssocID="{814A5A3E-2174-4172-992E-6A101E627339}" presName="composite3" presStyleCnt="0"/>
      <dgm:spPr/>
    </dgm:pt>
    <dgm:pt modelId="{C9305D29-3F5E-46B4-84A3-B7B8C0F03598}" type="pres">
      <dgm:prSet presAssocID="{814A5A3E-2174-4172-992E-6A101E627339}" presName="background3" presStyleLbl="node3" presStyleIdx="7" presStyleCnt="9"/>
      <dgm:spPr/>
    </dgm:pt>
    <dgm:pt modelId="{0CE5945A-ED32-4FEE-9CB2-7BA07FA2C02D}" type="pres">
      <dgm:prSet presAssocID="{814A5A3E-2174-4172-992E-6A101E627339}" presName="text3" presStyleLbl="fgAcc3" presStyleIdx="7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FA01825-673D-4DF3-9577-22F00236EC4D}" type="pres">
      <dgm:prSet presAssocID="{814A5A3E-2174-4172-992E-6A101E627339}" presName="hierChild4" presStyleCnt="0"/>
      <dgm:spPr/>
    </dgm:pt>
    <dgm:pt modelId="{BA9263DA-028A-4D70-A2FA-C47AB33AF076}" type="pres">
      <dgm:prSet presAssocID="{BAC0D7C8-9559-4C99-B338-AB6ACCC8C06D}" presName="Name23" presStyleLbl="parChTrans1D4" presStyleIdx="0" presStyleCnt="2"/>
      <dgm:spPr/>
      <dgm:t>
        <a:bodyPr/>
        <a:lstStyle/>
        <a:p>
          <a:endParaRPr lang="ru-RU"/>
        </a:p>
      </dgm:t>
    </dgm:pt>
    <dgm:pt modelId="{B01C9FDC-2293-4FE7-8FAE-D66B0989A756}" type="pres">
      <dgm:prSet presAssocID="{825912AD-048B-4EE5-8CF7-33AC6A8E3954}" presName="hierRoot4" presStyleCnt="0"/>
      <dgm:spPr/>
    </dgm:pt>
    <dgm:pt modelId="{FBDB7BD7-94BD-46CC-820F-E9C589B76E9E}" type="pres">
      <dgm:prSet presAssocID="{825912AD-048B-4EE5-8CF7-33AC6A8E3954}" presName="composite4" presStyleCnt="0"/>
      <dgm:spPr/>
    </dgm:pt>
    <dgm:pt modelId="{B328D9DD-B4B2-48E4-8F02-921E9FBFE41A}" type="pres">
      <dgm:prSet presAssocID="{825912AD-048B-4EE5-8CF7-33AC6A8E3954}" presName="background4" presStyleLbl="node4" presStyleIdx="0" presStyleCnt="2"/>
      <dgm:spPr/>
    </dgm:pt>
    <dgm:pt modelId="{E1DD4C51-44F5-43FB-9AE4-0597C155C464}" type="pres">
      <dgm:prSet presAssocID="{825912AD-048B-4EE5-8CF7-33AC6A8E3954}" presName="text4" presStyleLbl="fgAcc4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9CA2C1D-9D47-4D20-9226-22DED3C2A5EE}" type="pres">
      <dgm:prSet presAssocID="{825912AD-048B-4EE5-8CF7-33AC6A8E3954}" presName="hierChild5" presStyleCnt="0"/>
      <dgm:spPr/>
    </dgm:pt>
    <dgm:pt modelId="{BE004DDA-1087-43A0-95E6-32298F7ACAD9}" type="pres">
      <dgm:prSet presAssocID="{E86C098E-07AD-4701-9A14-0832EEE2AA83}" presName="Name10" presStyleLbl="parChTrans1D2" presStyleIdx="3" presStyleCnt="4"/>
      <dgm:spPr/>
      <dgm:t>
        <a:bodyPr/>
        <a:lstStyle/>
        <a:p>
          <a:endParaRPr lang="ru-RU"/>
        </a:p>
      </dgm:t>
    </dgm:pt>
    <dgm:pt modelId="{8170FB29-A429-4643-B945-348D21A4A981}" type="pres">
      <dgm:prSet presAssocID="{8D351D9F-CD3B-4991-B01A-025C1FB6E1E1}" presName="hierRoot2" presStyleCnt="0"/>
      <dgm:spPr/>
    </dgm:pt>
    <dgm:pt modelId="{E1070A18-478A-477F-9716-7E0391106617}" type="pres">
      <dgm:prSet presAssocID="{8D351D9F-CD3B-4991-B01A-025C1FB6E1E1}" presName="composite2" presStyleCnt="0"/>
      <dgm:spPr/>
    </dgm:pt>
    <dgm:pt modelId="{3E1CC245-EE3F-4E43-916D-255AADCC9EE4}" type="pres">
      <dgm:prSet presAssocID="{8D351D9F-CD3B-4991-B01A-025C1FB6E1E1}" presName="background2" presStyleLbl="node2" presStyleIdx="3" presStyleCnt="4"/>
      <dgm:spPr/>
    </dgm:pt>
    <dgm:pt modelId="{95669641-4E14-4D20-BE2B-14A99EBDFB3B}" type="pres">
      <dgm:prSet presAssocID="{8D351D9F-CD3B-4991-B01A-025C1FB6E1E1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22A2E52-B6A5-4E9A-8C81-F68D6BB2A0E3}" type="pres">
      <dgm:prSet presAssocID="{8D351D9F-CD3B-4991-B01A-025C1FB6E1E1}" presName="hierChild3" presStyleCnt="0"/>
      <dgm:spPr/>
    </dgm:pt>
    <dgm:pt modelId="{2FDA825E-A2FB-4110-9675-050AC80244CB}" type="pres">
      <dgm:prSet presAssocID="{7A6F9E75-67F0-4771-B2C6-DD23BCE622E0}" presName="Name17" presStyleLbl="parChTrans1D3" presStyleIdx="8" presStyleCnt="9"/>
      <dgm:spPr/>
      <dgm:t>
        <a:bodyPr/>
        <a:lstStyle/>
        <a:p>
          <a:endParaRPr lang="ru-RU"/>
        </a:p>
      </dgm:t>
    </dgm:pt>
    <dgm:pt modelId="{B9720B7F-C04A-4B9B-904E-2E6DBF61349D}" type="pres">
      <dgm:prSet presAssocID="{E4261CA6-34F0-4E61-9DA3-9CC19F0A1815}" presName="hierRoot3" presStyleCnt="0"/>
      <dgm:spPr/>
    </dgm:pt>
    <dgm:pt modelId="{2E1B2198-9B6B-4039-8F39-9AF922EC890E}" type="pres">
      <dgm:prSet presAssocID="{E4261CA6-34F0-4E61-9DA3-9CC19F0A1815}" presName="composite3" presStyleCnt="0"/>
      <dgm:spPr/>
    </dgm:pt>
    <dgm:pt modelId="{B77CA824-06C1-4177-93A0-837701BD3190}" type="pres">
      <dgm:prSet presAssocID="{E4261CA6-34F0-4E61-9DA3-9CC19F0A1815}" presName="background3" presStyleLbl="node3" presStyleIdx="8" presStyleCnt="9"/>
      <dgm:spPr/>
    </dgm:pt>
    <dgm:pt modelId="{2366064A-C841-4750-994E-D9FD528D695B}" type="pres">
      <dgm:prSet presAssocID="{E4261CA6-34F0-4E61-9DA3-9CC19F0A1815}" presName="text3" presStyleLbl="fgAcc3" presStyleIdx="8" presStyleCnt="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1782E48-5775-44A0-A370-F6BC05C404B9}" type="pres">
      <dgm:prSet presAssocID="{E4261CA6-34F0-4E61-9DA3-9CC19F0A1815}" presName="hierChild4" presStyleCnt="0"/>
      <dgm:spPr/>
    </dgm:pt>
    <dgm:pt modelId="{FFE97D96-224E-41B1-8A39-7EA9563D8B6E}" type="pres">
      <dgm:prSet presAssocID="{97A69294-C968-41CB-B791-CA380D801FB4}" presName="Name23" presStyleLbl="parChTrans1D4" presStyleIdx="1" presStyleCnt="2"/>
      <dgm:spPr/>
      <dgm:t>
        <a:bodyPr/>
        <a:lstStyle/>
        <a:p>
          <a:endParaRPr lang="ru-RU"/>
        </a:p>
      </dgm:t>
    </dgm:pt>
    <dgm:pt modelId="{D8451F61-2379-4855-B0C0-6A1373D4B8C1}" type="pres">
      <dgm:prSet presAssocID="{08EF2A1D-25CB-4E06-9924-BCE55D72E0CB}" presName="hierRoot4" presStyleCnt="0"/>
      <dgm:spPr/>
    </dgm:pt>
    <dgm:pt modelId="{547DD21E-441E-4B3D-A06D-24F68FE4E7CB}" type="pres">
      <dgm:prSet presAssocID="{08EF2A1D-25CB-4E06-9924-BCE55D72E0CB}" presName="composite4" presStyleCnt="0"/>
      <dgm:spPr/>
    </dgm:pt>
    <dgm:pt modelId="{1544AC5F-D953-4ED7-947B-CCD2127CB9CD}" type="pres">
      <dgm:prSet presAssocID="{08EF2A1D-25CB-4E06-9924-BCE55D72E0CB}" presName="background4" presStyleLbl="node4" presStyleIdx="1" presStyleCnt="2"/>
      <dgm:spPr/>
    </dgm:pt>
    <dgm:pt modelId="{EA82B1B9-8D9E-43FA-B4BA-C5918050F263}" type="pres">
      <dgm:prSet presAssocID="{08EF2A1D-25CB-4E06-9924-BCE55D72E0CB}" presName="text4" presStyleLbl="fgAcc4" presStyleIdx="1" presStyleCnt="2" custLinFactNeighborX="40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5AD93C-2E2C-4140-B9A4-2FECD2AFB446}" type="pres">
      <dgm:prSet presAssocID="{08EF2A1D-25CB-4E06-9924-BCE55D72E0CB}" presName="hierChild5" presStyleCnt="0"/>
      <dgm:spPr/>
    </dgm:pt>
  </dgm:ptLst>
  <dgm:cxnLst>
    <dgm:cxn modelId="{B0EA2CE1-B37C-4736-B319-322A769B9384}" type="presOf" srcId="{740473ED-12F5-4950-8AEF-312445A8E058}" destId="{77AABD33-DBCF-4C2F-BA62-0137CA6F4D8C}" srcOrd="0" destOrd="0" presId="urn:microsoft.com/office/officeart/2005/8/layout/hierarchy1"/>
    <dgm:cxn modelId="{D55BD3BC-260A-4EEA-8A38-705984EA0218}" type="presOf" srcId="{BA047B36-49FA-4DDF-8828-6EDA4554F9A7}" destId="{4B3F5B69-7F3D-40B8-92E1-84C192E34640}" srcOrd="0" destOrd="0" presId="urn:microsoft.com/office/officeart/2005/8/layout/hierarchy1"/>
    <dgm:cxn modelId="{7C936821-9AFB-4DA3-A599-326DA40E5282}" type="presOf" srcId="{AAD38E3E-7E55-4EE0-A5CA-D9B64F5D3ADF}" destId="{6FA4F7CF-BF13-45E8-9F36-0AEA1E432720}" srcOrd="0" destOrd="0" presId="urn:microsoft.com/office/officeart/2005/8/layout/hierarchy1"/>
    <dgm:cxn modelId="{73AEDF96-C3D9-46DA-B433-404925BAEAC5}" type="presOf" srcId="{E86C098E-07AD-4701-9A14-0832EEE2AA83}" destId="{BE004DDA-1087-43A0-95E6-32298F7ACAD9}" srcOrd="0" destOrd="0" presId="urn:microsoft.com/office/officeart/2005/8/layout/hierarchy1"/>
    <dgm:cxn modelId="{6669F475-8306-4A9E-882D-B9562A25180E}" type="presOf" srcId="{F6F051DB-2989-4B4B-822A-629023511169}" destId="{6CAC992F-88A3-4A22-B1C9-688D6F0160B6}" srcOrd="0" destOrd="0" presId="urn:microsoft.com/office/officeart/2005/8/layout/hierarchy1"/>
    <dgm:cxn modelId="{D30399C4-9F61-486A-8D84-1149E812EA10}" type="presOf" srcId="{8D351D9F-CD3B-4991-B01A-025C1FB6E1E1}" destId="{95669641-4E14-4D20-BE2B-14A99EBDFB3B}" srcOrd="0" destOrd="0" presId="urn:microsoft.com/office/officeart/2005/8/layout/hierarchy1"/>
    <dgm:cxn modelId="{E76BCB82-788D-453D-A391-109482ECD6A2}" srcId="{E4261CA6-34F0-4E61-9DA3-9CC19F0A1815}" destId="{08EF2A1D-25CB-4E06-9924-BCE55D72E0CB}" srcOrd="0" destOrd="0" parTransId="{97A69294-C968-41CB-B791-CA380D801FB4}" sibTransId="{BCC2204C-30FC-4D8C-BE39-115030394619}"/>
    <dgm:cxn modelId="{F1E86843-F4C6-453E-B349-D7BA0ED45616}" type="presOf" srcId="{97A69294-C968-41CB-B791-CA380D801FB4}" destId="{FFE97D96-224E-41B1-8A39-7EA9563D8B6E}" srcOrd="0" destOrd="0" presId="urn:microsoft.com/office/officeart/2005/8/layout/hierarchy1"/>
    <dgm:cxn modelId="{F5FA7182-6BD6-4FFC-A4FE-5648F20FA0E2}" srcId="{740473ED-12F5-4950-8AEF-312445A8E058}" destId="{8D351D9F-CD3B-4991-B01A-025C1FB6E1E1}" srcOrd="3" destOrd="0" parTransId="{E86C098E-07AD-4701-9A14-0832EEE2AA83}" sibTransId="{BAABB7BB-5A89-4B32-B396-3E5163C60D07}"/>
    <dgm:cxn modelId="{166B291C-A820-4304-95C1-8FB475843521}" srcId="{339D3949-AE57-498C-8125-A362EB1F904D}" destId="{AD8429A4-A10B-496A-8646-09DB5A9D29D3}" srcOrd="1" destOrd="0" parTransId="{31DDD17A-70D2-406A-B721-29127EEB7E32}" sibTransId="{D95FD6A3-D59A-46CA-AD0C-65843D324A72}"/>
    <dgm:cxn modelId="{CC0C76C8-19DF-4DAD-90C0-B8403C229CF3}" type="presOf" srcId="{7333B93E-9D91-456E-997E-0E679F5AAB62}" destId="{CCFFC09B-5758-4053-A14A-05BBBED3E259}" srcOrd="0" destOrd="0" presId="urn:microsoft.com/office/officeart/2005/8/layout/hierarchy1"/>
    <dgm:cxn modelId="{43C70099-550C-4EE6-AF1F-27E50108206A}" type="presOf" srcId="{FA524D0C-A956-494C-A331-20663CDBBDC4}" destId="{DA74B725-64FD-4D66-8D80-30274958D34F}" srcOrd="0" destOrd="0" presId="urn:microsoft.com/office/officeart/2005/8/layout/hierarchy1"/>
    <dgm:cxn modelId="{B4C9DE48-4203-48B2-9FC7-704293605E15}" srcId="{92A13F1B-2935-485A-91E8-5B3AAA420611}" destId="{4CEAE41B-37FF-4C48-8CBF-9272F96F149B}" srcOrd="0" destOrd="0" parTransId="{0D20B0D6-5AB6-431A-9838-0AA2BB3529FB}" sibTransId="{3C47D1E8-18BB-419D-9637-255D153D2C55}"/>
    <dgm:cxn modelId="{720F36FF-0F6A-49C0-A5FD-DBAD1EE13B9E}" type="presOf" srcId="{92A13F1B-2935-485A-91E8-5B3AAA420611}" destId="{B47F1C31-6023-4C09-B03B-F123A141ACA0}" srcOrd="0" destOrd="0" presId="urn:microsoft.com/office/officeart/2005/8/layout/hierarchy1"/>
    <dgm:cxn modelId="{DB7B7E0C-0BEE-4187-A7A0-AC47968EA15D}" srcId="{740473ED-12F5-4950-8AEF-312445A8E058}" destId="{302D4419-7176-48F4-802D-7455CD6C6515}" srcOrd="2" destOrd="0" parTransId="{1100F83A-B2A5-468D-B557-0A2DE4ED1BF1}" sibTransId="{520C6EE7-3751-4ABA-A3F8-111B3F6DCF83}"/>
    <dgm:cxn modelId="{EE7B991B-5D75-4086-8A9D-C0F6C40E013A}" type="presOf" srcId="{339D3949-AE57-498C-8125-A362EB1F904D}" destId="{8317DCE6-8B71-4FBB-A29C-E51012E32F17}" srcOrd="0" destOrd="0" presId="urn:microsoft.com/office/officeart/2005/8/layout/hierarchy1"/>
    <dgm:cxn modelId="{A06F0F9E-D5C4-4835-A27D-EF4372A0FEB3}" type="presOf" srcId="{814A5A3E-2174-4172-992E-6A101E627339}" destId="{0CE5945A-ED32-4FEE-9CB2-7BA07FA2C02D}" srcOrd="0" destOrd="0" presId="urn:microsoft.com/office/officeart/2005/8/layout/hierarchy1"/>
    <dgm:cxn modelId="{F86E8200-57A6-4ADC-8870-C8FB51007D50}" srcId="{9DEB9B26-DDF6-4D78-9568-C8633188A3C4}" destId="{5E4A3001-C006-489B-BD74-3C6E1A8F858C}" srcOrd="3" destOrd="0" parTransId="{FB3B07FA-1D9E-43C8-B11A-AE80078928DE}" sibTransId="{B7EA7AB3-8C5F-4B8E-AFC6-89D228B7BE77}"/>
    <dgm:cxn modelId="{38F4E096-8DF1-433D-9A86-E89A169E3AC8}" type="presOf" srcId="{4B9F84F8-56AE-45A7-B248-E679E695555B}" destId="{95504BF9-C743-44DF-9F7A-DBCBCBEA844F}" srcOrd="0" destOrd="0" presId="urn:microsoft.com/office/officeart/2005/8/layout/hierarchy1"/>
    <dgm:cxn modelId="{B5B0C167-8AF2-441C-A040-834D5778F71C}" type="presOf" srcId="{FE1508F6-B27A-49B5-8E73-AF57DE98228D}" destId="{58F46D8A-5A9F-4826-91AF-1699A83B665F}" srcOrd="0" destOrd="0" presId="urn:microsoft.com/office/officeart/2005/8/layout/hierarchy1"/>
    <dgm:cxn modelId="{C0D0FEF2-6D2F-4B21-BC50-C041C0A83A9B}" type="presOf" srcId="{AD8429A4-A10B-496A-8646-09DB5A9D29D3}" destId="{AA927B56-1ED2-4072-AD97-9AD89D198AC2}" srcOrd="0" destOrd="0" presId="urn:microsoft.com/office/officeart/2005/8/layout/hierarchy1"/>
    <dgm:cxn modelId="{DAE6E23D-9C68-44DC-B42C-06700995A3A7}" type="presOf" srcId="{302D4419-7176-48F4-802D-7455CD6C6515}" destId="{BF788B92-8A4C-4D18-BF48-E709845BE8FC}" srcOrd="0" destOrd="0" presId="urn:microsoft.com/office/officeart/2005/8/layout/hierarchy1"/>
    <dgm:cxn modelId="{6BDD6AA1-A957-4181-BD03-3A6968F9CA23}" type="presOf" srcId="{E20FF88A-2FE5-46FF-8009-CDADA46736E6}" destId="{12D7EFA8-C331-408A-98E3-411A3B51EC7F}" srcOrd="0" destOrd="0" presId="urn:microsoft.com/office/officeart/2005/8/layout/hierarchy1"/>
    <dgm:cxn modelId="{84850089-D16B-49CE-8760-5EEE9D46303F}" type="presOf" srcId="{4CEAE41B-37FF-4C48-8CBF-9272F96F149B}" destId="{5184E33C-3596-4FF2-85C6-25A893FFDEFA}" srcOrd="0" destOrd="0" presId="urn:microsoft.com/office/officeart/2005/8/layout/hierarchy1"/>
    <dgm:cxn modelId="{BD41A7D6-3840-4D59-A543-AD3391BB7D22}" type="presOf" srcId="{BAC0D7C8-9559-4C99-B338-AB6ACCC8C06D}" destId="{BA9263DA-028A-4D70-A2FA-C47AB33AF076}" srcOrd="0" destOrd="0" presId="urn:microsoft.com/office/officeart/2005/8/layout/hierarchy1"/>
    <dgm:cxn modelId="{2048AA52-9DA6-4532-B68F-EEA6EE46A1FC}" type="presOf" srcId="{0D4C3A18-7158-4CB1-BA2D-1BA22F1F5256}" destId="{E6033EC7-DAB3-4005-8D93-6FB0DFB17DEA}" srcOrd="0" destOrd="0" presId="urn:microsoft.com/office/officeart/2005/8/layout/hierarchy1"/>
    <dgm:cxn modelId="{9A089C93-F243-4833-A949-E03D061B4B89}" type="presOf" srcId="{4E65FB3F-A1E1-4C39-84FF-F42FAF771A34}" destId="{C9709DCE-A1D7-43A3-AD7E-F46DD3492EEE}" srcOrd="0" destOrd="0" presId="urn:microsoft.com/office/officeart/2005/8/layout/hierarchy1"/>
    <dgm:cxn modelId="{5C29D16A-4470-465C-A03C-02844653803C}" srcId="{92A13F1B-2935-485A-91E8-5B3AAA420611}" destId="{740473ED-12F5-4950-8AEF-312445A8E058}" srcOrd="1" destOrd="0" parTransId="{79D2D9BF-A5B4-450F-9234-7A518AF064B2}" sibTransId="{84B82899-D542-49EC-BC89-A4D1F5AEC45C}"/>
    <dgm:cxn modelId="{8CF96DC4-8EB2-4584-A907-14BCDF241ABC}" type="presOf" srcId="{FB3B07FA-1D9E-43C8-B11A-AE80078928DE}" destId="{1D52F598-8479-49C0-8466-49BFF6037973}" srcOrd="0" destOrd="0" presId="urn:microsoft.com/office/officeart/2005/8/layout/hierarchy1"/>
    <dgm:cxn modelId="{EAC6A3D6-A168-4460-8545-78898803B9B5}" type="presOf" srcId="{E4261CA6-34F0-4E61-9DA3-9CC19F0A1815}" destId="{2366064A-C841-4750-994E-D9FD528D695B}" srcOrd="0" destOrd="0" presId="urn:microsoft.com/office/officeart/2005/8/layout/hierarchy1"/>
    <dgm:cxn modelId="{D0DC1E3B-3E00-4161-AB12-C84D701ECCE5}" srcId="{302D4419-7176-48F4-802D-7455CD6C6515}" destId="{814A5A3E-2174-4172-992E-6A101E627339}" srcOrd="0" destOrd="0" parTransId="{7333B93E-9D91-456E-997E-0E679F5AAB62}" sibTransId="{F66A8260-AA0C-4ED9-AF42-77E174ADFA5E}"/>
    <dgm:cxn modelId="{EFB4A11A-A204-4D4C-B297-005FCC128D1C}" type="presOf" srcId="{9DEB9B26-DDF6-4D78-9568-C8633188A3C4}" destId="{28287747-68DA-4D8F-8156-6E10F821CED1}" srcOrd="0" destOrd="0" presId="urn:microsoft.com/office/officeart/2005/8/layout/hierarchy1"/>
    <dgm:cxn modelId="{41FE411B-D1FF-4B76-BC21-B0C7FB1555E5}" srcId="{740473ED-12F5-4950-8AEF-312445A8E058}" destId="{9DEB9B26-DDF6-4D78-9568-C8633188A3C4}" srcOrd="0" destOrd="0" parTransId="{BA047B36-49FA-4DDF-8828-6EDA4554F9A7}" sibTransId="{5428C0C2-F0E8-4204-A179-1A6BB08CFA1A}"/>
    <dgm:cxn modelId="{354FB171-A816-4852-B9E9-BF0B540AABB6}" srcId="{339D3949-AE57-498C-8125-A362EB1F904D}" destId="{F6F051DB-2989-4B4B-822A-629023511169}" srcOrd="0" destOrd="0" parTransId="{4B9F84F8-56AE-45A7-B248-E679E695555B}" sibTransId="{8765B00A-8DFD-4E22-BB38-3AA23DCA4136}"/>
    <dgm:cxn modelId="{8DF6F4B6-FE51-4791-8637-2E5D900B7423}" type="presOf" srcId="{7A6F9E75-67F0-4771-B2C6-DD23BCE622E0}" destId="{2FDA825E-A2FB-4110-9675-050AC80244CB}" srcOrd="0" destOrd="0" presId="urn:microsoft.com/office/officeart/2005/8/layout/hierarchy1"/>
    <dgm:cxn modelId="{74FF813A-126B-488B-AEB7-4DCF50967885}" srcId="{740473ED-12F5-4950-8AEF-312445A8E058}" destId="{339D3949-AE57-498C-8125-A362EB1F904D}" srcOrd="1" destOrd="0" parTransId="{FA524D0C-A956-494C-A331-20663CDBBDC4}" sibTransId="{E154F987-7156-4C41-8562-AEB85FED4782}"/>
    <dgm:cxn modelId="{77C8E82A-CD97-45A2-A81C-0DC746ECF132}" type="presOf" srcId="{FB8B11A4-4D59-4F42-9A77-A0B142FE60B4}" destId="{C26C5EC3-DF31-4137-8782-5CFDDCCCE104}" srcOrd="0" destOrd="0" presId="urn:microsoft.com/office/officeart/2005/8/layout/hierarchy1"/>
    <dgm:cxn modelId="{3D3FF6E8-85B1-4E33-86AD-ACAD80E4BB3E}" srcId="{9DEB9B26-DDF6-4D78-9568-C8633188A3C4}" destId="{F62BC5C2-B6ED-4B10-ADA0-F7A777359FF5}" srcOrd="2" destOrd="0" parTransId="{FB8B11A4-4D59-4F42-9A77-A0B142FE60B4}" sibTransId="{2AD44AF4-7BBA-4613-B23A-D5C68B86462F}"/>
    <dgm:cxn modelId="{79B12C0B-F4D4-4C50-BBCE-44AD28AC6CD0}" type="presOf" srcId="{4F0010B8-54DF-4CF2-94E4-B02E2E8D1F73}" destId="{FF772733-BAD2-4F93-96ED-810589FA9736}" srcOrd="0" destOrd="0" presId="urn:microsoft.com/office/officeart/2005/8/layout/hierarchy1"/>
    <dgm:cxn modelId="{2FC98FDC-C78D-410D-A865-20C35BEEF3DE}" type="presOf" srcId="{825912AD-048B-4EE5-8CF7-33AC6A8E3954}" destId="{E1DD4C51-44F5-43FB-9AE4-0597C155C464}" srcOrd="0" destOrd="0" presId="urn:microsoft.com/office/officeart/2005/8/layout/hierarchy1"/>
    <dgm:cxn modelId="{5A5B6C94-A9FD-46A0-9782-38B162DA1FF1}" type="presOf" srcId="{31DDD17A-70D2-406A-B721-29127EEB7E32}" destId="{1015EE72-EE21-402D-B0EF-C6C27AB2239C}" srcOrd="0" destOrd="0" presId="urn:microsoft.com/office/officeart/2005/8/layout/hierarchy1"/>
    <dgm:cxn modelId="{6B2BCCC8-CEFE-4D6D-9EB0-9A52382E50C0}" type="presOf" srcId="{08EF2A1D-25CB-4E06-9924-BCE55D72E0CB}" destId="{EA82B1B9-8D9E-43FA-B4BA-C5918050F263}" srcOrd="0" destOrd="0" presId="urn:microsoft.com/office/officeart/2005/8/layout/hierarchy1"/>
    <dgm:cxn modelId="{8F76E2A2-0F5B-46D0-A806-8DE953612A13}" type="presOf" srcId="{5E4A3001-C006-489B-BD74-3C6E1A8F858C}" destId="{8C41ED32-9FE7-4439-9234-25B8B675BCC6}" srcOrd="0" destOrd="0" presId="urn:microsoft.com/office/officeart/2005/8/layout/hierarchy1"/>
    <dgm:cxn modelId="{6FE1426D-38F7-41DF-A3D1-6DD445FA6AE7}" srcId="{9DEB9B26-DDF6-4D78-9568-C8633188A3C4}" destId="{AAD38E3E-7E55-4EE0-A5CA-D9B64F5D3ADF}" srcOrd="1" destOrd="0" parTransId="{0D4C3A18-7158-4CB1-BA2D-1BA22F1F5256}" sibTransId="{90B0A271-515B-4262-B9C7-E71024B31A2C}"/>
    <dgm:cxn modelId="{6655C471-1F7F-4CB3-87F0-6A13499CD4C8}" type="presOf" srcId="{1100F83A-B2A5-468D-B557-0A2DE4ED1BF1}" destId="{DF441C0C-7033-4E46-B224-911233B0D37F}" srcOrd="0" destOrd="0" presId="urn:microsoft.com/office/officeart/2005/8/layout/hierarchy1"/>
    <dgm:cxn modelId="{66A5B2EB-B162-4FEA-B3CC-125D48D4C1A1}" srcId="{8D351D9F-CD3B-4991-B01A-025C1FB6E1E1}" destId="{E4261CA6-34F0-4E61-9DA3-9CC19F0A1815}" srcOrd="0" destOrd="0" parTransId="{7A6F9E75-67F0-4771-B2C6-DD23BCE622E0}" sibTransId="{C3EE5AD5-8AA8-469D-98FC-21F8B9591FA8}"/>
    <dgm:cxn modelId="{6CA69C00-1C64-437F-B93D-C14C704EF1C2}" srcId="{9DEB9B26-DDF6-4D78-9568-C8633188A3C4}" destId="{4E65FB3F-A1E1-4C39-84FF-F42FAF771A34}" srcOrd="0" destOrd="0" parTransId="{4F0010B8-54DF-4CF2-94E4-B02E2E8D1F73}" sibTransId="{B469E39D-DF0B-4F88-8F9C-DDCE1C737D4C}"/>
    <dgm:cxn modelId="{345E8B44-448F-4FA1-AB2C-074C25559178}" srcId="{9DEB9B26-DDF6-4D78-9568-C8633188A3C4}" destId="{FE1508F6-B27A-49B5-8E73-AF57DE98228D}" srcOrd="4" destOrd="0" parTransId="{E20FF88A-2FE5-46FF-8009-CDADA46736E6}" sibTransId="{423AA79F-9D0A-4DE4-BFF8-2FBEDCD4251C}"/>
    <dgm:cxn modelId="{D1F3ECFA-881A-49F2-9577-B68DCDE662A5}" srcId="{814A5A3E-2174-4172-992E-6A101E627339}" destId="{825912AD-048B-4EE5-8CF7-33AC6A8E3954}" srcOrd="0" destOrd="0" parTransId="{BAC0D7C8-9559-4C99-B338-AB6ACCC8C06D}" sibTransId="{6355AD20-A9DB-4FD3-928C-E27F21D1A889}"/>
    <dgm:cxn modelId="{07A30D4E-2C91-43BA-B272-268AC7A9F1E8}" type="presOf" srcId="{F62BC5C2-B6ED-4B10-ADA0-F7A777359FF5}" destId="{E873488A-EC6F-4663-BD03-F18D132CE8F5}" srcOrd="0" destOrd="0" presId="urn:microsoft.com/office/officeart/2005/8/layout/hierarchy1"/>
    <dgm:cxn modelId="{AB46F408-527F-474A-90E7-95C15D0E224E}" type="presParOf" srcId="{B47F1C31-6023-4C09-B03B-F123A141ACA0}" destId="{C3C2B979-F0DC-4131-A714-5A69AD85116C}" srcOrd="0" destOrd="0" presId="urn:microsoft.com/office/officeart/2005/8/layout/hierarchy1"/>
    <dgm:cxn modelId="{E6E3E5B0-1CE3-4BB3-BFA4-4A21451C635A}" type="presParOf" srcId="{C3C2B979-F0DC-4131-A714-5A69AD85116C}" destId="{C98311CB-AE3D-4AD9-92AC-5AE663A2717D}" srcOrd="0" destOrd="0" presId="urn:microsoft.com/office/officeart/2005/8/layout/hierarchy1"/>
    <dgm:cxn modelId="{F0EFF093-87D3-441B-8FEA-CFF199F39997}" type="presParOf" srcId="{C98311CB-AE3D-4AD9-92AC-5AE663A2717D}" destId="{DA51AEDE-1E70-40C8-99AD-D55481A83757}" srcOrd="0" destOrd="0" presId="urn:microsoft.com/office/officeart/2005/8/layout/hierarchy1"/>
    <dgm:cxn modelId="{CCA957C1-302A-4719-9247-200F0A1DD837}" type="presParOf" srcId="{C98311CB-AE3D-4AD9-92AC-5AE663A2717D}" destId="{5184E33C-3596-4FF2-85C6-25A893FFDEFA}" srcOrd="1" destOrd="0" presId="urn:microsoft.com/office/officeart/2005/8/layout/hierarchy1"/>
    <dgm:cxn modelId="{079F2163-CD23-403C-8767-D8E65E76435E}" type="presParOf" srcId="{C3C2B979-F0DC-4131-A714-5A69AD85116C}" destId="{38190F2C-FE91-4848-969F-FB0ECF387DF4}" srcOrd="1" destOrd="0" presId="urn:microsoft.com/office/officeart/2005/8/layout/hierarchy1"/>
    <dgm:cxn modelId="{AB0459CE-B77D-4716-AF46-65B86004B318}" type="presParOf" srcId="{B47F1C31-6023-4C09-B03B-F123A141ACA0}" destId="{AEAEE946-6649-4DB8-AB17-4047286B83CC}" srcOrd="1" destOrd="0" presId="urn:microsoft.com/office/officeart/2005/8/layout/hierarchy1"/>
    <dgm:cxn modelId="{A241ADDC-9739-4424-9D11-766CE0551628}" type="presParOf" srcId="{AEAEE946-6649-4DB8-AB17-4047286B83CC}" destId="{350BD1A3-2639-4F47-8503-9F29CD65C59D}" srcOrd="0" destOrd="0" presId="urn:microsoft.com/office/officeart/2005/8/layout/hierarchy1"/>
    <dgm:cxn modelId="{A0860635-F0BC-4137-A72F-C2A99F06EBFB}" type="presParOf" srcId="{350BD1A3-2639-4F47-8503-9F29CD65C59D}" destId="{3EB24134-FBA5-40E3-8E23-9CA8CC2402F8}" srcOrd="0" destOrd="0" presId="urn:microsoft.com/office/officeart/2005/8/layout/hierarchy1"/>
    <dgm:cxn modelId="{6160EA6B-E09D-492C-AA9D-583988626396}" type="presParOf" srcId="{350BD1A3-2639-4F47-8503-9F29CD65C59D}" destId="{77AABD33-DBCF-4C2F-BA62-0137CA6F4D8C}" srcOrd="1" destOrd="0" presId="urn:microsoft.com/office/officeart/2005/8/layout/hierarchy1"/>
    <dgm:cxn modelId="{2D0BCE17-05AF-495C-9039-E603C9A499B2}" type="presParOf" srcId="{AEAEE946-6649-4DB8-AB17-4047286B83CC}" destId="{8C09237E-EC90-49F0-9CB8-B66FDD40C13C}" srcOrd="1" destOrd="0" presId="urn:microsoft.com/office/officeart/2005/8/layout/hierarchy1"/>
    <dgm:cxn modelId="{EBDFCBAB-FA7D-40F3-9D5B-EDE17CD93D2D}" type="presParOf" srcId="{8C09237E-EC90-49F0-9CB8-B66FDD40C13C}" destId="{4B3F5B69-7F3D-40B8-92E1-84C192E34640}" srcOrd="0" destOrd="0" presId="urn:microsoft.com/office/officeart/2005/8/layout/hierarchy1"/>
    <dgm:cxn modelId="{9D5CD299-0056-4F2A-87AE-7433106A44FF}" type="presParOf" srcId="{8C09237E-EC90-49F0-9CB8-B66FDD40C13C}" destId="{E01D5646-FFDD-4DE6-B729-EDBF4F68050F}" srcOrd="1" destOrd="0" presId="urn:microsoft.com/office/officeart/2005/8/layout/hierarchy1"/>
    <dgm:cxn modelId="{AAF30E24-C363-4517-8F4E-004356756513}" type="presParOf" srcId="{E01D5646-FFDD-4DE6-B729-EDBF4F68050F}" destId="{E6C98ADF-BCF1-46FB-8075-069E995485BB}" srcOrd="0" destOrd="0" presId="urn:microsoft.com/office/officeart/2005/8/layout/hierarchy1"/>
    <dgm:cxn modelId="{1E0EC435-B371-441D-9796-1EBF30604E9E}" type="presParOf" srcId="{E6C98ADF-BCF1-46FB-8075-069E995485BB}" destId="{14522615-7CC6-4F1D-AF0A-22DD3F442B65}" srcOrd="0" destOrd="0" presId="urn:microsoft.com/office/officeart/2005/8/layout/hierarchy1"/>
    <dgm:cxn modelId="{47E5989F-BB0A-4414-9E8A-92D3511D5975}" type="presParOf" srcId="{E6C98ADF-BCF1-46FB-8075-069E995485BB}" destId="{28287747-68DA-4D8F-8156-6E10F821CED1}" srcOrd="1" destOrd="0" presId="urn:microsoft.com/office/officeart/2005/8/layout/hierarchy1"/>
    <dgm:cxn modelId="{031F3797-6DD3-4DE3-8D8A-882916A20D81}" type="presParOf" srcId="{E01D5646-FFDD-4DE6-B729-EDBF4F68050F}" destId="{CE71B543-B2B5-46B9-AABB-1292ADC494D6}" srcOrd="1" destOrd="0" presId="urn:microsoft.com/office/officeart/2005/8/layout/hierarchy1"/>
    <dgm:cxn modelId="{6E52C7A8-68EA-4344-AB77-3ECB894B5B3D}" type="presParOf" srcId="{CE71B543-B2B5-46B9-AABB-1292ADC494D6}" destId="{FF772733-BAD2-4F93-96ED-810589FA9736}" srcOrd="0" destOrd="0" presId="urn:microsoft.com/office/officeart/2005/8/layout/hierarchy1"/>
    <dgm:cxn modelId="{6C0DAE77-67CB-485B-97E2-7213C9DB720E}" type="presParOf" srcId="{CE71B543-B2B5-46B9-AABB-1292ADC494D6}" destId="{F50D5611-C459-4CF5-A8ED-620147485F1A}" srcOrd="1" destOrd="0" presId="urn:microsoft.com/office/officeart/2005/8/layout/hierarchy1"/>
    <dgm:cxn modelId="{5AF5EB12-230D-4431-AAAA-D6682E45C21C}" type="presParOf" srcId="{F50D5611-C459-4CF5-A8ED-620147485F1A}" destId="{7D63738E-663E-4884-9BD2-6174235053F3}" srcOrd="0" destOrd="0" presId="urn:microsoft.com/office/officeart/2005/8/layout/hierarchy1"/>
    <dgm:cxn modelId="{DA429B68-7196-4C3E-A837-DCAC660930E6}" type="presParOf" srcId="{7D63738E-663E-4884-9BD2-6174235053F3}" destId="{E2D7EA46-DAC9-4B42-9BD8-B24FB0A39ED0}" srcOrd="0" destOrd="0" presId="urn:microsoft.com/office/officeart/2005/8/layout/hierarchy1"/>
    <dgm:cxn modelId="{08CBD687-8D71-4939-AB8F-49116BFD1089}" type="presParOf" srcId="{7D63738E-663E-4884-9BD2-6174235053F3}" destId="{C9709DCE-A1D7-43A3-AD7E-F46DD3492EEE}" srcOrd="1" destOrd="0" presId="urn:microsoft.com/office/officeart/2005/8/layout/hierarchy1"/>
    <dgm:cxn modelId="{CC989BA5-DA46-4A82-904F-F339B7BEEF2C}" type="presParOf" srcId="{F50D5611-C459-4CF5-A8ED-620147485F1A}" destId="{9C188D65-B6EF-4880-8AE0-260DF61C5455}" srcOrd="1" destOrd="0" presId="urn:microsoft.com/office/officeart/2005/8/layout/hierarchy1"/>
    <dgm:cxn modelId="{4A768CBC-FB91-45A1-898D-8D0030ABB1A9}" type="presParOf" srcId="{CE71B543-B2B5-46B9-AABB-1292ADC494D6}" destId="{E6033EC7-DAB3-4005-8D93-6FB0DFB17DEA}" srcOrd="2" destOrd="0" presId="urn:microsoft.com/office/officeart/2005/8/layout/hierarchy1"/>
    <dgm:cxn modelId="{14272462-8C7E-46CA-81C8-8F7FC78401E9}" type="presParOf" srcId="{CE71B543-B2B5-46B9-AABB-1292ADC494D6}" destId="{D9B65040-E305-4BE4-832B-FED71646B5FA}" srcOrd="3" destOrd="0" presId="urn:microsoft.com/office/officeart/2005/8/layout/hierarchy1"/>
    <dgm:cxn modelId="{590AC4AD-79E2-447C-9918-DCF141919300}" type="presParOf" srcId="{D9B65040-E305-4BE4-832B-FED71646B5FA}" destId="{6B757A4F-5111-4DC3-BEFE-735FAF7F0FBF}" srcOrd="0" destOrd="0" presId="urn:microsoft.com/office/officeart/2005/8/layout/hierarchy1"/>
    <dgm:cxn modelId="{3B3ADADD-4231-49D3-9D79-769941377C18}" type="presParOf" srcId="{6B757A4F-5111-4DC3-BEFE-735FAF7F0FBF}" destId="{2464F71B-0752-45FC-976C-5634DA4C2485}" srcOrd="0" destOrd="0" presId="urn:microsoft.com/office/officeart/2005/8/layout/hierarchy1"/>
    <dgm:cxn modelId="{E2E34CF7-59A7-4445-9799-FD016CBF73D0}" type="presParOf" srcId="{6B757A4F-5111-4DC3-BEFE-735FAF7F0FBF}" destId="{6FA4F7CF-BF13-45E8-9F36-0AEA1E432720}" srcOrd="1" destOrd="0" presId="urn:microsoft.com/office/officeart/2005/8/layout/hierarchy1"/>
    <dgm:cxn modelId="{D6BC7FA0-5112-4DE8-8EA0-9BEBC18D90F4}" type="presParOf" srcId="{D9B65040-E305-4BE4-832B-FED71646B5FA}" destId="{9BD5635B-40CF-4527-8FF9-609938CF5CBB}" srcOrd="1" destOrd="0" presId="urn:microsoft.com/office/officeart/2005/8/layout/hierarchy1"/>
    <dgm:cxn modelId="{75975E58-28EC-41E8-9CCB-519AE759655C}" type="presParOf" srcId="{CE71B543-B2B5-46B9-AABB-1292ADC494D6}" destId="{C26C5EC3-DF31-4137-8782-5CFDDCCCE104}" srcOrd="4" destOrd="0" presId="urn:microsoft.com/office/officeart/2005/8/layout/hierarchy1"/>
    <dgm:cxn modelId="{EC8B6858-E784-46E2-A6EF-F324D894F81A}" type="presParOf" srcId="{CE71B543-B2B5-46B9-AABB-1292ADC494D6}" destId="{E3CD74BB-4AE2-4733-9F9C-DBC7483A792D}" srcOrd="5" destOrd="0" presId="urn:microsoft.com/office/officeart/2005/8/layout/hierarchy1"/>
    <dgm:cxn modelId="{6DD561E2-2A48-4844-A418-E0BB8B4FA128}" type="presParOf" srcId="{E3CD74BB-4AE2-4733-9F9C-DBC7483A792D}" destId="{D3F85C45-9282-4974-8626-D053285AC687}" srcOrd="0" destOrd="0" presId="urn:microsoft.com/office/officeart/2005/8/layout/hierarchy1"/>
    <dgm:cxn modelId="{07CDDFB0-6F47-4D3A-B16A-9956F3CD6041}" type="presParOf" srcId="{D3F85C45-9282-4974-8626-D053285AC687}" destId="{7FBCED5F-BB6D-4987-8CA8-32C7084A7482}" srcOrd="0" destOrd="0" presId="urn:microsoft.com/office/officeart/2005/8/layout/hierarchy1"/>
    <dgm:cxn modelId="{D67C18D5-379C-4F99-A727-8F3EFE4FD40A}" type="presParOf" srcId="{D3F85C45-9282-4974-8626-D053285AC687}" destId="{E873488A-EC6F-4663-BD03-F18D132CE8F5}" srcOrd="1" destOrd="0" presId="urn:microsoft.com/office/officeart/2005/8/layout/hierarchy1"/>
    <dgm:cxn modelId="{9A1020FD-A376-4E3B-BFC8-C7F77E790A91}" type="presParOf" srcId="{E3CD74BB-4AE2-4733-9F9C-DBC7483A792D}" destId="{F9CB56E7-543B-4D0F-984A-559B8C6506D2}" srcOrd="1" destOrd="0" presId="urn:microsoft.com/office/officeart/2005/8/layout/hierarchy1"/>
    <dgm:cxn modelId="{5B6D4B47-050B-4675-A5AF-32B327946DB6}" type="presParOf" srcId="{CE71B543-B2B5-46B9-AABB-1292ADC494D6}" destId="{1D52F598-8479-49C0-8466-49BFF6037973}" srcOrd="6" destOrd="0" presId="urn:microsoft.com/office/officeart/2005/8/layout/hierarchy1"/>
    <dgm:cxn modelId="{D9914A07-987A-4D5E-930F-6327B1F2E1E5}" type="presParOf" srcId="{CE71B543-B2B5-46B9-AABB-1292ADC494D6}" destId="{86F14D38-66A5-47D0-972E-565CBFC52729}" srcOrd="7" destOrd="0" presId="urn:microsoft.com/office/officeart/2005/8/layout/hierarchy1"/>
    <dgm:cxn modelId="{7F45E59C-375D-4534-AA17-2EACC4C953AB}" type="presParOf" srcId="{86F14D38-66A5-47D0-972E-565CBFC52729}" destId="{EBC021F3-D5EE-41AC-8032-C4F2E85AC965}" srcOrd="0" destOrd="0" presId="urn:microsoft.com/office/officeart/2005/8/layout/hierarchy1"/>
    <dgm:cxn modelId="{64B3DAE7-8DDB-4637-BB18-967F255FCD5A}" type="presParOf" srcId="{EBC021F3-D5EE-41AC-8032-C4F2E85AC965}" destId="{5CB34D8C-019C-445A-9478-35C1B5B0204D}" srcOrd="0" destOrd="0" presId="urn:microsoft.com/office/officeart/2005/8/layout/hierarchy1"/>
    <dgm:cxn modelId="{D4F8068A-FEE9-45F5-9A7B-0449CB1BEC48}" type="presParOf" srcId="{EBC021F3-D5EE-41AC-8032-C4F2E85AC965}" destId="{8C41ED32-9FE7-4439-9234-25B8B675BCC6}" srcOrd="1" destOrd="0" presId="urn:microsoft.com/office/officeart/2005/8/layout/hierarchy1"/>
    <dgm:cxn modelId="{6B7B5E3A-8EE6-4EA2-84A8-98CA48A7C9A1}" type="presParOf" srcId="{86F14D38-66A5-47D0-972E-565CBFC52729}" destId="{BDB83D68-D02A-4798-9887-3066641C5ADF}" srcOrd="1" destOrd="0" presId="urn:microsoft.com/office/officeart/2005/8/layout/hierarchy1"/>
    <dgm:cxn modelId="{B0A62197-BE08-4AF8-BF7F-9573B9618DD6}" type="presParOf" srcId="{CE71B543-B2B5-46B9-AABB-1292ADC494D6}" destId="{12D7EFA8-C331-408A-98E3-411A3B51EC7F}" srcOrd="8" destOrd="0" presId="urn:microsoft.com/office/officeart/2005/8/layout/hierarchy1"/>
    <dgm:cxn modelId="{35682939-CFE4-4155-A423-74786DD97FE7}" type="presParOf" srcId="{CE71B543-B2B5-46B9-AABB-1292ADC494D6}" destId="{3336A9C9-D3D8-46A2-BAAB-231005F9F3B2}" srcOrd="9" destOrd="0" presId="urn:microsoft.com/office/officeart/2005/8/layout/hierarchy1"/>
    <dgm:cxn modelId="{69EAE9DD-E67D-4FCC-BAB0-AD6B30C10284}" type="presParOf" srcId="{3336A9C9-D3D8-46A2-BAAB-231005F9F3B2}" destId="{2097DDCC-B9C8-46CA-817C-6347082E4A72}" srcOrd="0" destOrd="0" presId="urn:microsoft.com/office/officeart/2005/8/layout/hierarchy1"/>
    <dgm:cxn modelId="{08109C99-AC64-4C70-B614-0B9682071FBF}" type="presParOf" srcId="{2097DDCC-B9C8-46CA-817C-6347082E4A72}" destId="{3A6BCBB3-4EE9-4E59-8C21-BE114CB9AB22}" srcOrd="0" destOrd="0" presId="urn:microsoft.com/office/officeart/2005/8/layout/hierarchy1"/>
    <dgm:cxn modelId="{29206930-4608-43CA-8906-37D5BE3660B3}" type="presParOf" srcId="{2097DDCC-B9C8-46CA-817C-6347082E4A72}" destId="{58F46D8A-5A9F-4826-91AF-1699A83B665F}" srcOrd="1" destOrd="0" presId="urn:microsoft.com/office/officeart/2005/8/layout/hierarchy1"/>
    <dgm:cxn modelId="{48B62417-8DBE-454A-8D74-C6767968D430}" type="presParOf" srcId="{3336A9C9-D3D8-46A2-BAAB-231005F9F3B2}" destId="{DFF85664-047C-47C9-B644-9B202E59586B}" srcOrd="1" destOrd="0" presId="urn:microsoft.com/office/officeart/2005/8/layout/hierarchy1"/>
    <dgm:cxn modelId="{FB750D6E-5B4B-4052-9C65-6454C7689690}" type="presParOf" srcId="{8C09237E-EC90-49F0-9CB8-B66FDD40C13C}" destId="{DA74B725-64FD-4D66-8D80-30274958D34F}" srcOrd="2" destOrd="0" presId="urn:microsoft.com/office/officeart/2005/8/layout/hierarchy1"/>
    <dgm:cxn modelId="{38E05A76-4E63-49EB-8AF9-F02EFCE32626}" type="presParOf" srcId="{8C09237E-EC90-49F0-9CB8-B66FDD40C13C}" destId="{8FC26F7A-C65E-42CF-BC58-13C85C4A0CA0}" srcOrd="3" destOrd="0" presId="urn:microsoft.com/office/officeart/2005/8/layout/hierarchy1"/>
    <dgm:cxn modelId="{AFF086ED-1ACE-4E29-90BD-BE357CC0BCFE}" type="presParOf" srcId="{8FC26F7A-C65E-42CF-BC58-13C85C4A0CA0}" destId="{C68D235B-67D5-4E25-9C31-B01130795266}" srcOrd="0" destOrd="0" presId="urn:microsoft.com/office/officeart/2005/8/layout/hierarchy1"/>
    <dgm:cxn modelId="{BD6161C3-5342-4CFC-98D5-66BAE5659667}" type="presParOf" srcId="{C68D235B-67D5-4E25-9C31-B01130795266}" destId="{C185E1E0-8A9B-430E-B52C-2D16B9B462D8}" srcOrd="0" destOrd="0" presId="urn:microsoft.com/office/officeart/2005/8/layout/hierarchy1"/>
    <dgm:cxn modelId="{331DF0CA-4B57-46B2-8F5A-541D9BD96429}" type="presParOf" srcId="{C68D235B-67D5-4E25-9C31-B01130795266}" destId="{8317DCE6-8B71-4FBB-A29C-E51012E32F17}" srcOrd="1" destOrd="0" presId="urn:microsoft.com/office/officeart/2005/8/layout/hierarchy1"/>
    <dgm:cxn modelId="{7EF1E7E6-BDEB-42BB-8B76-6D82837FFB41}" type="presParOf" srcId="{8FC26F7A-C65E-42CF-BC58-13C85C4A0CA0}" destId="{18211257-AD6A-42A9-8171-CA4494DA6E18}" srcOrd="1" destOrd="0" presId="urn:microsoft.com/office/officeart/2005/8/layout/hierarchy1"/>
    <dgm:cxn modelId="{3469FD10-46A6-4143-BADC-ABC18F5C9042}" type="presParOf" srcId="{18211257-AD6A-42A9-8171-CA4494DA6E18}" destId="{95504BF9-C743-44DF-9F7A-DBCBCBEA844F}" srcOrd="0" destOrd="0" presId="urn:microsoft.com/office/officeart/2005/8/layout/hierarchy1"/>
    <dgm:cxn modelId="{23ED93CA-5C66-45B1-ADB0-2850FD876DEF}" type="presParOf" srcId="{18211257-AD6A-42A9-8171-CA4494DA6E18}" destId="{5A879231-2B1C-47C6-B811-60B979DDA243}" srcOrd="1" destOrd="0" presId="urn:microsoft.com/office/officeart/2005/8/layout/hierarchy1"/>
    <dgm:cxn modelId="{85D13814-2303-4E99-A3C2-4A9F39191AA4}" type="presParOf" srcId="{5A879231-2B1C-47C6-B811-60B979DDA243}" destId="{74FD4853-D2BF-45D1-BDFC-3FD923191FD3}" srcOrd="0" destOrd="0" presId="urn:microsoft.com/office/officeart/2005/8/layout/hierarchy1"/>
    <dgm:cxn modelId="{1B61B71F-34C2-403E-BE90-9450C2EE8E9F}" type="presParOf" srcId="{74FD4853-D2BF-45D1-BDFC-3FD923191FD3}" destId="{0C5B2E5B-C3B4-40A9-831F-2F01E52E7E82}" srcOrd="0" destOrd="0" presId="urn:microsoft.com/office/officeart/2005/8/layout/hierarchy1"/>
    <dgm:cxn modelId="{96FD16EC-7D55-4BF5-80E9-BC856395B5C8}" type="presParOf" srcId="{74FD4853-D2BF-45D1-BDFC-3FD923191FD3}" destId="{6CAC992F-88A3-4A22-B1C9-688D6F0160B6}" srcOrd="1" destOrd="0" presId="urn:microsoft.com/office/officeart/2005/8/layout/hierarchy1"/>
    <dgm:cxn modelId="{B3E2E20C-8FCE-4C8C-AE6C-5A01F1696D8A}" type="presParOf" srcId="{5A879231-2B1C-47C6-B811-60B979DDA243}" destId="{A4A699BF-A649-444D-9901-7DEE086337BC}" srcOrd="1" destOrd="0" presId="urn:microsoft.com/office/officeart/2005/8/layout/hierarchy1"/>
    <dgm:cxn modelId="{26D814C2-94C1-484D-BAC9-A2E9C45CFF02}" type="presParOf" srcId="{18211257-AD6A-42A9-8171-CA4494DA6E18}" destId="{1015EE72-EE21-402D-B0EF-C6C27AB2239C}" srcOrd="2" destOrd="0" presId="urn:microsoft.com/office/officeart/2005/8/layout/hierarchy1"/>
    <dgm:cxn modelId="{534C63D5-413F-46F9-842D-D5155B394DF5}" type="presParOf" srcId="{18211257-AD6A-42A9-8171-CA4494DA6E18}" destId="{BFA11D42-A478-44E1-BDAC-D107DA9FD37D}" srcOrd="3" destOrd="0" presId="urn:microsoft.com/office/officeart/2005/8/layout/hierarchy1"/>
    <dgm:cxn modelId="{D8E65A97-E9E6-4605-A07F-B06C60E4816C}" type="presParOf" srcId="{BFA11D42-A478-44E1-BDAC-D107DA9FD37D}" destId="{3B1B7724-A409-4697-A38B-09D405DC10D9}" srcOrd="0" destOrd="0" presId="urn:microsoft.com/office/officeart/2005/8/layout/hierarchy1"/>
    <dgm:cxn modelId="{4D4C59DB-FDCB-4CD9-9B6D-4AA717CB82A6}" type="presParOf" srcId="{3B1B7724-A409-4697-A38B-09D405DC10D9}" destId="{C912F336-25D8-4141-8D56-AAAC263FD78B}" srcOrd="0" destOrd="0" presId="urn:microsoft.com/office/officeart/2005/8/layout/hierarchy1"/>
    <dgm:cxn modelId="{C3BA953E-0007-4390-AA44-B369080EFA40}" type="presParOf" srcId="{3B1B7724-A409-4697-A38B-09D405DC10D9}" destId="{AA927B56-1ED2-4072-AD97-9AD89D198AC2}" srcOrd="1" destOrd="0" presId="urn:microsoft.com/office/officeart/2005/8/layout/hierarchy1"/>
    <dgm:cxn modelId="{0A6521BE-7980-49BE-B3A2-4DE89842A5FB}" type="presParOf" srcId="{BFA11D42-A478-44E1-BDAC-D107DA9FD37D}" destId="{A8E88BFA-FF6C-4584-B902-E3E61A3A8450}" srcOrd="1" destOrd="0" presId="urn:microsoft.com/office/officeart/2005/8/layout/hierarchy1"/>
    <dgm:cxn modelId="{287C5F02-927F-4416-AC47-6B84CCF6F6B4}" type="presParOf" srcId="{8C09237E-EC90-49F0-9CB8-B66FDD40C13C}" destId="{DF441C0C-7033-4E46-B224-911233B0D37F}" srcOrd="4" destOrd="0" presId="urn:microsoft.com/office/officeart/2005/8/layout/hierarchy1"/>
    <dgm:cxn modelId="{ADFBBA24-43F1-4C1B-8AED-7BB0A1FC554B}" type="presParOf" srcId="{8C09237E-EC90-49F0-9CB8-B66FDD40C13C}" destId="{9A462E66-6340-4BE6-9952-753985B1E8D7}" srcOrd="5" destOrd="0" presId="urn:microsoft.com/office/officeart/2005/8/layout/hierarchy1"/>
    <dgm:cxn modelId="{4CA387C7-CF13-4F39-8AB4-E1500F5AEB61}" type="presParOf" srcId="{9A462E66-6340-4BE6-9952-753985B1E8D7}" destId="{534C54A3-E94D-49EE-9BDF-336645E8932D}" srcOrd="0" destOrd="0" presId="urn:microsoft.com/office/officeart/2005/8/layout/hierarchy1"/>
    <dgm:cxn modelId="{B9724122-7648-4065-8EB1-9FE6AB1D42C5}" type="presParOf" srcId="{534C54A3-E94D-49EE-9BDF-336645E8932D}" destId="{27473E4A-6FB4-4707-A759-5475848788E0}" srcOrd="0" destOrd="0" presId="urn:microsoft.com/office/officeart/2005/8/layout/hierarchy1"/>
    <dgm:cxn modelId="{F06F422F-A3B3-4D2E-85F8-C6A7A03D7BE7}" type="presParOf" srcId="{534C54A3-E94D-49EE-9BDF-336645E8932D}" destId="{BF788B92-8A4C-4D18-BF48-E709845BE8FC}" srcOrd="1" destOrd="0" presId="urn:microsoft.com/office/officeart/2005/8/layout/hierarchy1"/>
    <dgm:cxn modelId="{6763E3AB-7B7F-446C-8C02-13A536EFAC69}" type="presParOf" srcId="{9A462E66-6340-4BE6-9952-753985B1E8D7}" destId="{B9F35DA8-C097-4F0C-9FC1-3F95E269E7C8}" srcOrd="1" destOrd="0" presId="urn:microsoft.com/office/officeart/2005/8/layout/hierarchy1"/>
    <dgm:cxn modelId="{F4D29361-2B0D-45CC-B5ED-3CC2232883BC}" type="presParOf" srcId="{B9F35DA8-C097-4F0C-9FC1-3F95E269E7C8}" destId="{CCFFC09B-5758-4053-A14A-05BBBED3E259}" srcOrd="0" destOrd="0" presId="urn:microsoft.com/office/officeart/2005/8/layout/hierarchy1"/>
    <dgm:cxn modelId="{E7EF6449-CCA3-4612-B5A7-37898AFB1D8C}" type="presParOf" srcId="{B9F35DA8-C097-4F0C-9FC1-3F95E269E7C8}" destId="{59FD3A39-C3B5-4B02-BE0F-A9D486F62381}" srcOrd="1" destOrd="0" presId="urn:microsoft.com/office/officeart/2005/8/layout/hierarchy1"/>
    <dgm:cxn modelId="{51115837-C398-4E36-952C-2470B5D703CC}" type="presParOf" srcId="{59FD3A39-C3B5-4B02-BE0F-A9D486F62381}" destId="{74278B7E-8FBF-4569-B47D-2F84EF6253E7}" srcOrd="0" destOrd="0" presId="urn:microsoft.com/office/officeart/2005/8/layout/hierarchy1"/>
    <dgm:cxn modelId="{CC7215B5-ACB5-4112-BC5A-C2F2A8B7C2E8}" type="presParOf" srcId="{74278B7E-8FBF-4569-B47D-2F84EF6253E7}" destId="{C9305D29-3F5E-46B4-84A3-B7B8C0F03598}" srcOrd="0" destOrd="0" presId="urn:microsoft.com/office/officeart/2005/8/layout/hierarchy1"/>
    <dgm:cxn modelId="{410BEF72-D508-4BB8-8F16-A95BFDE36187}" type="presParOf" srcId="{74278B7E-8FBF-4569-B47D-2F84EF6253E7}" destId="{0CE5945A-ED32-4FEE-9CB2-7BA07FA2C02D}" srcOrd="1" destOrd="0" presId="urn:microsoft.com/office/officeart/2005/8/layout/hierarchy1"/>
    <dgm:cxn modelId="{EAFDF510-D3CB-4768-8FED-DA5E8073DA7A}" type="presParOf" srcId="{59FD3A39-C3B5-4B02-BE0F-A9D486F62381}" destId="{4FA01825-673D-4DF3-9577-22F00236EC4D}" srcOrd="1" destOrd="0" presId="urn:microsoft.com/office/officeart/2005/8/layout/hierarchy1"/>
    <dgm:cxn modelId="{CB05D602-0279-4EA6-BDEC-93100822AE8E}" type="presParOf" srcId="{4FA01825-673D-4DF3-9577-22F00236EC4D}" destId="{BA9263DA-028A-4D70-A2FA-C47AB33AF076}" srcOrd="0" destOrd="0" presId="urn:microsoft.com/office/officeart/2005/8/layout/hierarchy1"/>
    <dgm:cxn modelId="{E65EDD6B-78D1-4D7A-9B03-B7ABFBBBB805}" type="presParOf" srcId="{4FA01825-673D-4DF3-9577-22F00236EC4D}" destId="{B01C9FDC-2293-4FE7-8FAE-D66B0989A756}" srcOrd="1" destOrd="0" presId="urn:microsoft.com/office/officeart/2005/8/layout/hierarchy1"/>
    <dgm:cxn modelId="{DBEF7573-15FC-40AA-AE96-DDEA03F7A4B2}" type="presParOf" srcId="{B01C9FDC-2293-4FE7-8FAE-D66B0989A756}" destId="{FBDB7BD7-94BD-46CC-820F-E9C589B76E9E}" srcOrd="0" destOrd="0" presId="urn:microsoft.com/office/officeart/2005/8/layout/hierarchy1"/>
    <dgm:cxn modelId="{ACD459CD-D4A3-4133-B2AA-9AD7F57F84F7}" type="presParOf" srcId="{FBDB7BD7-94BD-46CC-820F-E9C589B76E9E}" destId="{B328D9DD-B4B2-48E4-8F02-921E9FBFE41A}" srcOrd="0" destOrd="0" presId="urn:microsoft.com/office/officeart/2005/8/layout/hierarchy1"/>
    <dgm:cxn modelId="{E1AF7D81-D654-4CD1-B0F2-7CD97F209705}" type="presParOf" srcId="{FBDB7BD7-94BD-46CC-820F-E9C589B76E9E}" destId="{E1DD4C51-44F5-43FB-9AE4-0597C155C464}" srcOrd="1" destOrd="0" presId="urn:microsoft.com/office/officeart/2005/8/layout/hierarchy1"/>
    <dgm:cxn modelId="{7B38801F-CA30-4188-83E3-F2D7866CC35A}" type="presParOf" srcId="{B01C9FDC-2293-4FE7-8FAE-D66B0989A756}" destId="{59CA2C1D-9D47-4D20-9226-22DED3C2A5EE}" srcOrd="1" destOrd="0" presId="urn:microsoft.com/office/officeart/2005/8/layout/hierarchy1"/>
    <dgm:cxn modelId="{7ABF64A8-5E2E-4C85-B932-32A36C6722AC}" type="presParOf" srcId="{8C09237E-EC90-49F0-9CB8-B66FDD40C13C}" destId="{BE004DDA-1087-43A0-95E6-32298F7ACAD9}" srcOrd="6" destOrd="0" presId="urn:microsoft.com/office/officeart/2005/8/layout/hierarchy1"/>
    <dgm:cxn modelId="{17BE7685-527C-4C6D-9F67-0A4AA0CC0BE5}" type="presParOf" srcId="{8C09237E-EC90-49F0-9CB8-B66FDD40C13C}" destId="{8170FB29-A429-4643-B945-348D21A4A981}" srcOrd="7" destOrd="0" presId="urn:microsoft.com/office/officeart/2005/8/layout/hierarchy1"/>
    <dgm:cxn modelId="{A1D82DF0-80E6-4811-96A9-1AE7A89D67D1}" type="presParOf" srcId="{8170FB29-A429-4643-B945-348D21A4A981}" destId="{E1070A18-478A-477F-9716-7E0391106617}" srcOrd="0" destOrd="0" presId="urn:microsoft.com/office/officeart/2005/8/layout/hierarchy1"/>
    <dgm:cxn modelId="{85DAC31F-6AA2-49F1-97F9-64DE83A49B08}" type="presParOf" srcId="{E1070A18-478A-477F-9716-7E0391106617}" destId="{3E1CC245-EE3F-4E43-916D-255AADCC9EE4}" srcOrd="0" destOrd="0" presId="urn:microsoft.com/office/officeart/2005/8/layout/hierarchy1"/>
    <dgm:cxn modelId="{C9DF0D1B-838F-4E7A-A795-EFA91B27F350}" type="presParOf" srcId="{E1070A18-478A-477F-9716-7E0391106617}" destId="{95669641-4E14-4D20-BE2B-14A99EBDFB3B}" srcOrd="1" destOrd="0" presId="urn:microsoft.com/office/officeart/2005/8/layout/hierarchy1"/>
    <dgm:cxn modelId="{E962C053-B190-4810-9B89-A2FD2EF66F5B}" type="presParOf" srcId="{8170FB29-A429-4643-B945-348D21A4A981}" destId="{822A2E52-B6A5-4E9A-8C81-F68D6BB2A0E3}" srcOrd="1" destOrd="0" presId="urn:microsoft.com/office/officeart/2005/8/layout/hierarchy1"/>
    <dgm:cxn modelId="{24C62C35-86E8-44B2-8D8B-FCC06EF82CF1}" type="presParOf" srcId="{822A2E52-B6A5-4E9A-8C81-F68D6BB2A0E3}" destId="{2FDA825E-A2FB-4110-9675-050AC80244CB}" srcOrd="0" destOrd="0" presId="urn:microsoft.com/office/officeart/2005/8/layout/hierarchy1"/>
    <dgm:cxn modelId="{FCE13CB1-FAA1-44B6-AA17-C83D2013FD4B}" type="presParOf" srcId="{822A2E52-B6A5-4E9A-8C81-F68D6BB2A0E3}" destId="{B9720B7F-C04A-4B9B-904E-2E6DBF61349D}" srcOrd="1" destOrd="0" presId="urn:microsoft.com/office/officeart/2005/8/layout/hierarchy1"/>
    <dgm:cxn modelId="{205B1196-BDA6-4950-8B44-20DF0C938E9F}" type="presParOf" srcId="{B9720B7F-C04A-4B9B-904E-2E6DBF61349D}" destId="{2E1B2198-9B6B-4039-8F39-9AF922EC890E}" srcOrd="0" destOrd="0" presId="urn:microsoft.com/office/officeart/2005/8/layout/hierarchy1"/>
    <dgm:cxn modelId="{FD944CDD-7588-43B6-9AF3-E5AEC2D670BD}" type="presParOf" srcId="{2E1B2198-9B6B-4039-8F39-9AF922EC890E}" destId="{B77CA824-06C1-4177-93A0-837701BD3190}" srcOrd="0" destOrd="0" presId="urn:microsoft.com/office/officeart/2005/8/layout/hierarchy1"/>
    <dgm:cxn modelId="{6E935128-1872-46F6-B4FE-95719D5A42AE}" type="presParOf" srcId="{2E1B2198-9B6B-4039-8F39-9AF922EC890E}" destId="{2366064A-C841-4750-994E-D9FD528D695B}" srcOrd="1" destOrd="0" presId="urn:microsoft.com/office/officeart/2005/8/layout/hierarchy1"/>
    <dgm:cxn modelId="{45365892-A255-435C-A2FE-BB5844EFDB9C}" type="presParOf" srcId="{B9720B7F-C04A-4B9B-904E-2E6DBF61349D}" destId="{61782E48-5775-44A0-A370-F6BC05C404B9}" srcOrd="1" destOrd="0" presId="urn:microsoft.com/office/officeart/2005/8/layout/hierarchy1"/>
    <dgm:cxn modelId="{6A0B68DD-0A5D-4429-9F10-7570516C94B3}" type="presParOf" srcId="{61782E48-5775-44A0-A370-F6BC05C404B9}" destId="{FFE97D96-224E-41B1-8A39-7EA9563D8B6E}" srcOrd="0" destOrd="0" presId="urn:microsoft.com/office/officeart/2005/8/layout/hierarchy1"/>
    <dgm:cxn modelId="{1A1BAA93-E0F3-4663-A8BC-6582C96028E2}" type="presParOf" srcId="{61782E48-5775-44A0-A370-F6BC05C404B9}" destId="{D8451F61-2379-4855-B0C0-6A1373D4B8C1}" srcOrd="1" destOrd="0" presId="urn:microsoft.com/office/officeart/2005/8/layout/hierarchy1"/>
    <dgm:cxn modelId="{CD462029-6C49-4E63-BB35-704A6D6B5EDD}" type="presParOf" srcId="{D8451F61-2379-4855-B0C0-6A1373D4B8C1}" destId="{547DD21E-441E-4B3D-A06D-24F68FE4E7CB}" srcOrd="0" destOrd="0" presId="urn:microsoft.com/office/officeart/2005/8/layout/hierarchy1"/>
    <dgm:cxn modelId="{062C3625-8AA8-4A7E-902E-3EA77778BADE}" type="presParOf" srcId="{547DD21E-441E-4B3D-A06D-24F68FE4E7CB}" destId="{1544AC5F-D953-4ED7-947B-CCD2127CB9CD}" srcOrd="0" destOrd="0" presId="urn:microsoft.com/office/officeart/2005/8/layout/hierarchy1"/>
    <dgm:cxn modelId="{680493AB-0B72-4531-A1D8-F33DEFAFCC35}" type="presParOf" srcId="{547DD21E-441E-4B3D-A06D-24F68FE4E7CB}" destId="{EA82B1B9-8D9E-43FA-B4BA-C5918050F263}" srcOrd="1" destOrd="0" presId="urn:microsoft.com/office/officeart/2005/8/layout/hierarchy1"/>
    <dgm:cxn modelId="{20A269B2-58C4-4837-8AC9-FF0ACE734B41}" type="presParOf" srcId="{D8451F61-2379-4855-B0C0-6A1373D4B8C1}" destId="{495AD93C-2E2C-4140-B9A4-2FECD2AFB446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FE97D96-224E-41B1-8A39-7EA9563D8B6E}">
      <dsp:nvSpPr>
        <dsp:cNvPr id="0" name=""/>
        <dsp:cNvSpPr/>
      </dsp:nvSpPr>
      <dsp:spPr>
        <a:xfrm>
          <a:off x="8716134" y="3735378"/>
          <a:ext cx="91440" cy="1811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23445"/>
              </a:lnTo>
              <a:lnTo>
                <a:pt x="47298" y="123445"/>
              </a:lnTo>
              <a:lnTo>
                <a:pt x="47298" y="18114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A825E-A2FB-4110-9675-050AC80244CB}">
      <dsp:nvSpPr>
        <dsp:cNvPr id="0" name=""/>
        <dsp:cNvSpPr/>
      </dsp:nvSpPr>
      <dsp:spPr>
        <a:xfrm>
          <a:off x="8716134" y="3158723"/>
          <a:ext cx="91440" cy="1811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14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004DDA-1087-43A0-95E6-32298F7ACAD9}">
      <dsp:nvSpPr>
        <dsp:cNvPr id="0" name=""/>
        <dsp:cNvSpPr/>
      </dsp:nvSpPr>
      <dsp:spPr>
        <a:xfrm>
          <a:off x="5085269" y="2763213"/>
          <a:ext cx="3676585" cy="2593323"/>
        </a:xfrm>
        <a:custGeom>
          <a:avLst/>
          <a:gdLst/>
          <a:ahLst/>
          <a:cxnLst/>
          <a:rect l="0" t="0" r="0" b="0"/>
          <a:pathLst>
            <a:path>
              <a:moveTo>
                <a:pt x="0" y="2593323"/>
              </a:moveTo>
              <a:lnTo>
                <a:pt x="3676585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9263DA-028A-4D70-A2FA-C47AB33AF076}">
      <dsp:nvSpPr>
        <dsp:cNvPr id="0" name=""/>
        <dsp:cNvSpPr/>
      </dsp:nvSpPr>
      <dsp:spPr>
        <a:xfrm>
          <a:off x="7954873" y="3735378"/>
          <a:ext cx="91440" cy="18114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14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FFC09B-5758-4053-A14A-05BBBED3E259}">
      <dsp:nvSpPr>
        <dsp:cNvPr id="0" name=""/>
        <dsp:cNvSpPr/>
      </dsp:nvSpPr>
      <dsp:spPr>
        <a:xfrm>
          <a:off x="7750102" y="3117341"/>
          <a:ext cx="250491" cy="222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827"/>
              </a:lnTo>
              <a:lnTo>
                <a:pt x="250491" y="164827"/>
              </a:lnTo>
              <a:lnTo>
                <a:pt x="250491" y="222527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441C0C-7033-4E46-B224-911233B0D37F}">
      <dsp:nvSpPr>
        <dsp:cNvPr id="0" name=""/>
        <dsp:cNvSpPr/>
      </dsp:nvSpPr>
      <dsp:spPr>
        <a:xfrm>
          <a:off x="5085269" y="2721831"/>
          <a:ext cx="2664832" cy="2634706"/>
        </a:xfrm>
        <a:custGeom>
          <a:avLst/>
          <a:gdLst/>
          <a:ahLst/>
          <a:cxnLst/>
          <a:rect l="0" t="0" r="0" b="0"/>
          <a:pathLst>
            <a:path>
              <a:moveTo>
                <a:pt x="0" y="2634706"/>
              </a:moveTo>
              <a:lnTo>
                <a:pt x="2664832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15EE72-EE21-402D-B0EF-C6C27AB2239C}">
      <dsp:nvSpPr>
        <dsp:cNvPr id="0" name=""/>
        <dsp:cNvSpPr/>
      </dsp:nvSpPr>
      <dsp:spPr>
        <a:xfrm>
          <a:off x="6688420" y="3158723"/>
          <a:ext cx="550911" cy="1811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445"/>
              </a:lnTo>
              <a:lnTo>
                <a:pt x="550911" y="123445"/>
              </a:lnTo>
              <a:lnTo>
                <a:pt x="550911" y="18114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504BF9-C743-44DF-9F7A-DBCBCBEA844F}">
      <dsp:nvSpPr>
        <dsp:cNvPr id="0" name=""/>
        <dsp:cNvSpPr/>
      </dsp:nvSpPr>
      <dsp:spPr>
        <a:xfrm>
          <a:off x="6003714" y="3158723"/>
          <a:ext cx="684705" cy="181145"/>
        </a:xfrm>
        <a:custGeom>
          <a:avLst/>
          <a:gdLst/>
          <a:ahLst/>
          <a:cxnLst/>
          <a:rect l="0" t="0" r="0" b="0"/>
          <a:pathLst>
            <a:path>
              <a:moveTo>
                <a:pt x="684705" y="0"/>
              </a:moveTo>
              <a:lnTo>
                <a:pt x="684705" y="123445"/>
              </a:lnTo>
              <a:lnTo>
                <a:pt x="0" y="123445"/>
              </a:lnTo>
              <a:lnTo>
                <a:pt x="0" y="18114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74B725-64FD-4D66-8D80-30274958D34F}">
      <dsp:nvSpPr>
        <dsp:cNvPr id="0" name=""/>
        <dsp:cNvSpPr/>
      </dsp:nvSpPr>
      <dsp:spPr>
        <a:xfrm>
          <a:off x="5085269" y="2763213"/>
          <a:ext cx="1603151" cy="2593323"/>
        </a:xfrm>
        <a:custGeom>
          <a:avLst/>
          <a:gdLst/>
          <a:ahLst/>
          <a:cxnLst/>
          <a:rect l="0" t="0" r="0" b="0"/>
          <a:pathLst>
            <a:path>
              <a:moveTo>
                <a:pt x="0" y="2593323"/>
              </a:moveTo>
              <a:lnTo>
                <a:pt x="1603151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7EFA8-C331-408A-98E3-411A3B51EC7F}">
      <dsp:nvSpPr>
        <dsp:cNvPr id="0" name=""/>
        <dsp:cNvSpPr/>
      </dsp:nvSpPr>
      <dsp:spPr>
        <a:xfrm>
          <a:off x="3020598" y="3108548"/>
          <a:ext cx="959506" cy="11225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64881"/>
              </a:lnTo>
              <a:lnTo>
                <a:pt x="959506" y="1064881"/>
              </a:lnTo>
              <a:lnTo>
                <a:pt x="959506" y="112258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52F598-8479-49C0-8466-49BFF6037973}">
      <dsp:nvSpPr>
        <dsp:cNvPr id="0" name=""/>
        <dsp:cNvSpPr/>
      </dsp:nvSpPr>
      <dsp:spPr>
        <a:xfrm>
          <a:off x="3020598" y="3108548"/>
          <a:ext cx="1934950" cy="5073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9661"/>
              </a:lnTo>
              <a:lnTo>
                <a:pt x="1934950" y="449661"/>
              </a:lnTo>
              <a:lnTo>
                <a:pt x="1934950" y="50736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C5EC3-DF31-4137-8782-5CFDDCCCE104}">
      <dsp:nvSpPr>
        <dsp:cNvPr id="0" name=""/>
        <dsp:cNvSpPr/>
      </dsp:nvSpPr>
      <dsp:spPr>
        <a:xfrm>
          <a:off x="3020598" y="3108548"/>
          <a:ext cx="1037908" cy="1597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072"/>
              </a:lnTo>
              <a:lnTo>
                <a:pt x="1037908" y="102072"/>
              </a:lnTo>
              <a:lnTo>
                <a:pt x="1037908" y="159772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033EC7-DAB3-4005-8D93-6FB0DFB17DEA}">
      <dsp:nvSpPr>
        <dsp:cNvPr id="0" name=""/>
        <dsp:cNvSpPr/>
      </dsp:nvSpPr>
      <dsp:spPr>
        <a:xfrm>
          <a:off x="3020598" y="3108548"/>
          <a:ext cx="214125" cy="4915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3885"/>
              </a:lnTo>
              <a:lnTo>
                <a:pt x="214125" y="433885"/>
              </a:lnTo>
              <a:lnTo>
                <a:pt x="214125" y="491585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772733-BAD2-4F93-96ED-810589FA9736}">
      <dsp:nvSpPr>
        <dsp:cNvPr id="0" name=""/>
        <dsp:cNvSpPr/>
      </dsp:nvSpPr>
      <dsp:spPr>
        <a:xfrm>
          <a:off x="2495153" y="3108548"/>
          <a:ext cx="525445" cy="230430"/>
        </a:xfrm>
        <a:custGeom>
          <a:avLst/>
          <a:gdLst/>
          <a:ahLst/>
          <a:cxnLst/>
          <a:rect l="0" t="0" r="0" b="0"/>
          <a:pathLst>
            <a:path>
              <a:moveTo>
                <a:pt x="525445" y="0"/>
              </a:moveTo>
              <a:lnTo>
                <a:pt x="525445" y="172729"/>
              </a:lnTo>
              <a:lnTo>
                <a:pt x="0" y="172729"/>
              </a:lnTo>
              <a:lnTo>
                <a:pt x="0" y="23043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3F5B69-7F3D-40B8-92E1-84C192E34640}">
      <dsp:nvSpPr>
        <dsp:cNvPr id="0" name=""/>
        <dsp:cNvSpPr/>
      </dsp:nvSpPr>
      <dsp:spPr>
        <a:xfrm>
          <a:off x="3020598" y="2436996"/>
          <a:ext cx="2064671" cy="2919540"/>
        </a:xfrm>
        <a:custGeom>
          <a:avLst/>
          <a:gdLst/>
          <a:ahLst/>
          <a:cxnLst/>
          <a:rect l="0" t="0" r="0" b="0"/>
          <a:pathLst>
            <a:path>
              <a:moveTo>
                <a:pt x="2064671" y="2919540"/>
              </a:moveTo>
              <a:lnTo>
                <a:pt x="0" y="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51AEDE-1E70-40C8-99AD-D55481A83757}">
      <dsp:nvSpPr>
        <dsp:cNvPr id="0" name=""/>
        <dsp:cNvSpPr/>
      </dsp:nvSpPr>
      <dsp:spPr>
        <a:xfrm>
          <a:off x="3118868" y="1622070"/>
          <a:ext cx="3843283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84E33C-3596-4FF2-85C6-25A893FFDEFA}">
      <dsp:nvSpPr>
        <dsp:cNvPr id="0" name=""/>
        <dsp:cNvSpPr/>
      </dsp:nvSpPr>
      <dsp:spPr>
        <a:xfrm>
          <a:off x="3188073" y="1687815"/>
          <a:ext cx="3843283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Развитие координационных способностей</a:t>
          </a:r>
          <a:endParaRPr lang="ru-RU" sz="1600" kern="1200" dirty="0"/>
        </a:p>
      </dsp:txBody>
      <dsp:txXfrm>
        <a:off x="3188073" y="1687815"/>
        <a:ext cx="3843283" cy="395509"/>
      </dsp:txXfrm>
    </dsp:sp>
    <dsp:sp modelId="{3EB24134-FBA5-40E3-8E23-9CA8CC2402F8}">
      <dsp:nvSpPr>
        <dsp:cNvPr id="0" name=""/>
        <dsp:cNvSpPr/>
      </dsp:nvSpPr>
      <dsp:spPr>
        <a:xfrm>
          <a:off x="2848727" y="4897548"/>
          <a:ext cx="4473084" cy="45898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7AABD33-DBCF-4C2F-BA62-0137CA6F4D8C}">
      <dsp:nvSpPr>
        <dsp:cNvPr id="0" name=""/>
        <dsp:cNvSpPr/>
      </dsp:nvSpPr>
      <dsp:spPr>
        <a:xfrm>
          <a:off x="2917932" y="4963293"/>
          <a:ext cx="4473084" cy="458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Успешная адаптация ребенка в школе</a:t>
          </a:r>
          <a:endParaRPr lang="ru-RU" sz="1600" kern="1200" dirty="0"/>
        </a:p>
      </dsp:txBody>
      <dsp:txXfrm>
        <a:off x="2917932" y="4963293"/>
        <a:ext cx="4473084" cy="458989"/>
      </dsp:txXfrm>
    </dsp:sp>
    <dsp:sp modelId="{14522615-7CC6-4F1D-AF0A-22DD3F442B65}">
      <dsp:nvSpPr>
        <dsp:cNvPr id="0" name=""/>
        <dsp:cNvSpPr/>
      </dsp:nvSpPr>
      <dsp:spPr>
        <a:xfrm>
          <a:off x="2317653" y="2436996"/>
          <a:ext cx="1405890" cy="6715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8287747-68DA-4D8F-8156-6E10F821CED1}">
      <dsp:nvSpPr>
        <dsp:cNvPr id="0" name=""/>
        <dsp:cNvSpPr/>
      </dsp:nvSpPr>
      <dsp:spPr>
        <a:xfrm>
          <a:off x="2386858" y="2502742"/>
          <a:ext cx="1405890" cy="6715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игры и </a:t>
          </a:r>
          <a:r>
            <a:rPr lang="ru-RU" sz="1100" kern="1200" dirty="0" smtClean="0"/>
            <a:t>упражнения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/>
            <a:t> </a:t>
          </a:r>
          <a:r>
            <a:rPr lang="ru-RU" sz="1100" kern="1200" dirty="0"/>
            <a:t>в процессе занятий</a:t>
          </a:r>
        </a:p>
      </dsp:txBody>
      <dsp:txXfrm>
        <a:off x="2386858" y="2502742"/>
        <a:ext cx="1405890" cy="671551"/>
      </dsp:txXfrm>
    </dsp:sp>
    <dsp:sp modelId="{E2D7EA46-DAC9-4B42-9BD8-B24FB0A39ED0}">
      <dsp:nvSpPr>
        <dsp:cNvPr id="0" name=""/>
        <dsp:cNvSpPr/>
      </dsp:nvSpPr>
      <dsp:spPr>
        <a:xfrm>
          <a:off x="2126335" y="3338978"/>
          <a:ext cx="737635" cy="51343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709DCE-A1D7-43A3-AD7E-F46DD3492EEE}">
      <dsp:nvSpPr>
        <dsp:cNvPr id="0" name=""/>
        <dsp:cNvSpPr/>
      </dsp:nvSpPr>
      <dsp:spPr>
        <a:xfrm>
          <a:off x="2195541" y="3404724"/>
          <a:ext cx="737635" cy="513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Физкультурные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/>
            <a:t>занятия</a:t>
          </a:r>
        </a:p>
      </dsp:txBody>
      <dsp:txXfrm>
        <a:off x="2195541" y="3404724"/>
        <a:ext cx="737635" cy="513431"/>
      </dsp:txXfrm>
    </dsp:sp>
    <dsp:sp modelId="{2464F71B-0752-45FC-976C-5634DA4C2485}">
      <dsp:nvSpPr>
        <dsp:cNvPr id="0" name=""/>
        <dsp:cNvSpPr/>
      </dsp:nvSpPr>
      <dsp:spPr>
        <a:xfrm>
          <a:off x="2923298" y="3600134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FA4F7CF-BF13-45E8-9F36-0AEA1E432720}">
      <dsp:nvSpPr>
        <dsp:cNvPr id="0" name=""/>
        <dsp:cNvSpPr/>
      </dsp:nvSpPr>
      <dsp:spPr>
        <a:xfrm>
          <a:off x="2992504" y="3665879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Грамота</a:t>
          </a:r>
          <a:endParaRPr lang="ru-RU" sz="700" kern="1200" dirty="0"/>
        </a:p>
      </dsp:txBody>
      <dsp:txXfrm>
        <a:off x="2992504" y="3665879"/>
        <a:ext cx="622850" cy="395509"/>
      </dsp:txXfrm>
    </dsp:sp>
    <dsp:sp modelId="{7FBCED5F-BB6D-4987-8CA8-32C7084A7482}">
      <dsp:nvSpPr>
        <dsp:cNvPr id="0" name=""/>
        <dsp:cNvSpPr/>
      </dsp:nvSpPr>
      <dsp:spPr>
        <a:xfrm>
          <a:off x="3679483" y="3268321"/>
          <a:ext cx="758045" cy="46481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73488A-EC6F-4663-BD03-F18D132CE8F5}">
      <dsp:nvSpPr>
        <dsp:cNvPr id="0" name=""/>
        <dsp:cNvSpPr/>
      </dsp:nvSpPr>
      <dsp:spPr>
        <a:xfrm>
          <a:off x="3748689" y="3334066"/>
          <a:ext cx="758045" cy="4648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smtClean="0"/>
            <a:t>ФЭМП</a:t>
          </a:r>
          <a:endParaRPr lang="ru-RU" sz="700" kern="1200" dirty="0"/>
        </a:p>
      </dsp:txBody>
      <dsp:txXfrm>
        <a:off x="3748689" y="3334066"/>
        <a:ext cx="758045" cy="464818"/>
      </dsp:txXfrm>
    </dsp:sp>
    <dsp:sp modelId="{5CB34D8C-019C-445A-9478-35C1B5B0204D}">
      <dsp:nvSpPr>
        <dsp:cNvPr id="0" name=""/>
        <dsp:cNvSpPr/>
      </dsp:nvSpPr>
      <dsp:spPr>
        <a:xfrm>
          <a:off x="4644123" y="3615910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41ED32-9FE7-4439-9234-25B8B675BCC6}">
      <dsp:nvSpPr>
        <dsp:cNvPr id="0" name=""/>
        <dsp:cNvSpPr/>
      </dsp:nvSpPr>
      <dsp:spPr>
        <a:xfrm>
          <a:off x="4713329" y="3681656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Музыка</a:t>
          </a:r>
        </a:p>
      </dsp:txBody>
      <dsp:txXfrm>
        <a:off x="4713329" y="3681656"/>
        <a:ext cx="622850" cy="395509"/>
      </dsp:txXfrm>
    </dsp:sp>
    <dsp:sp modelId="{3A6BCBB3-4EE9-4E59-8C21-BE114CB9AB22}">
      <dsp:nvSpPr>
        <dsp:cNvPr id="0" name=""/>
        <dsp:cNvSpPr/>
      </dsp:nvSpPr>
      <dsp:spPr>
        <a:xfrm>
          <a:off x="3668679" y="4231130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F46D8A-5A9F-4826-91AF-1699A83B665F}">
      <dsp:nvSpPr>
        <dsp:cNvPr id="0" name=""/>
        <dsp:cNvSpPr/>
      </dsp:nvSpPr>
      <dsp:spPr>
        <a:xfrm>
          <a:off x="3737885" y="4296875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Микро-макро пространство</a:t>
          </a:r>
        </a:p>
      </dsp:txBody>
      <dsp:txXfrm>
        <a:off x="3737885" y="4296875"/>
        <a:ext cx="622850" cy="395509"/>
      </dsp:txXfrm>
    </dsp:sp>
    <dsp:sp modelId="{C185E1E0-8A9B-430E-B52C-2D16B9B462D8}">
      <dsp:nvSpPr>
        <dsp:cNvPr id="0" name=""/>
        <dsp:cNvSpPr/>
      </dsp:nvSpPr>
      <dsp:spPr>
        <a:xfrm>
          <a:off x="6376995" y="2763213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17DCE6-8B71-4FBB-A29C-E51012E32F17}">
      <dsp:nvSpPr>
        <dsp:cNvPr id="0" name=""/>
        <dsp:cNvSpPr/>
      </dsp:nvSpPr>
      <dsp:spPr>
        <a:xfrm>
          <a:off x="6446201" y="2828958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Развивающие игры</a:t>
          </a:r>
        </a:p>
      </dsp:txBody>
      <dsp:txXfrm>
        <a:off x="6446201" y="2828958"/>
        <a:ext cx="622850" cy="395509"/>
      </dsp:txXfrm>
    </dsp:sp>
    <dsp:sp modelId="{0C5B2E5B-C3B4-40A9-831F-2F01E52E7E82}">
      <dsp:nvSpPr>
        <dsp:cNvPr id="0" name=""/>
        <dsp:cNvSpPr/>
      </dsp:nvSpPr>
      <dsp:spPr>
        <a:xfrm>
          <a:off x="5692289" y="3339868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CAC992F-88A3-4A22-B1C9-688D6F0160B6}">
      <dsp:nvSpPr>
        <dsp:cNvPr id="0" name=""/>
        <dsp:cNvSpPr/>
      </dsp:nvSpPr>
      <dsp:spPr>
        <a:xfrm>
          <a:off x="5761495" y="3405614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В </a:t>
          </a:r>
          <a:r>
            <a:rPr lang="ru-RU" sz="700" kern="1200" dirty="0" smtClean="0"/>
            <a:t>режимном </a:t>
          </a:r>
          <a:r>
            <a:rPr lang="ru-RU" sz="700" kern="1200" dirty="0"/>
            <a:t>моменте</a:t>
          </a:r>
        </a:p>
      </dsp:txBody>
      <dsp:txXfrm>
        <a:off x="5761495" y="3405614"/>
        <a:ext cx="622850" cy="395509"/>
      </dsp:txXfrm>
    </dsp:sp>
    <dsp:sp modelId="{C912F336-25D8-4141-8D56-AAAC263FD78B}">
      <dsp:nvSpPr>
        <dsp:cNvPr id="0" name=""/>
        <dsp:cNvSpPr/>
      </dsp:nvSpPr>
      <dsp:spPr>
        <a:xfrm>
          <a:off x="6927907" y="3339868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927B56-1ED2-4072-AD97-9AD89D198AC2}">
      <dsp:nvSpPr>
        <dsp:cNvPr id="0" name=""/>
        <dsp:cNvSpPr/>
      </dsp:nvSpPr>
      <dsp:spPr>
        <a:xfrm>
          <a:off x="6997113" y="3405614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 err="1" smtClean="0"/>
            <a:t>Су-джок</a:t>
          </a:r>
          <a:endParaRPr lang="ru-RU" sz="700" kern="1200" dirty="0"/>
        </a:p>
      </dsp:txBody>
      <dsp:txXfrm>
        <a:off x="6997113" y="3405614"/>
        <a:ext cx="622850" cy="395509"/>
      </dsp:txXfrm>
    </dsp:sp>
    <dsp:sp modelId="{27473E4A-6FB4-4707-A759-5475848788E0}">
      <dsp:nvSpPr>
        <dsp:cNvPr id="0" name=""/>
        <dsp:cNvSpPr/>
      </dsp:nvSpPr>
      <dsp:spPr>
        <a:xfrm>
          <a:off x="7438677" y="2721831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788B92-8A4C-4D18-BF48-E709845BE8FC}">
      <dsp:nvSpPr>
        <dsp:cNvPr id="0" name=""/>
        <dsp:cNvSpPr/>
      </dsp:nvSpPr>
      <dsp:spPr>
        <a:xfrm>
          <a:off x="7507882" y="2787576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Подвижные игры</a:t>
          </a:r>
        </a:p>
      </dsp:txBody>
      <dsp:txXfrm>
        <a:off x="7507882" y="2787576"/>
        <a:ext cx="622850" cy="395509"/>
      </dsp:txXfrm>
    </dsp:sp>
    <dsp:sp modelId="{C9305D29-3F5E-46B4-84A3-B7B8C0F03598}">
      <dsp:nvSpPr>
        <dsp:cNvPr id="0" name=""/>
        <dsp:cNvSpPr/>
      </dsp:nvSpPr>
      <dsp:spPr>
        <a:xfrm>
          <a:off x="7689168" y="3339868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CE5945A-ED32-4FEE-9CB2-7BA07FA2C02D}">
      <dsp:nvSpPr>
        <dsp:cNvPr id="0" name=""/>
        <dsp:cNvSpPr/>
      </dsp:nvSpPr>
      <dsp:spPr>
        <a:xfrm>
          <a:off x="7758374" y="3405614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На прогулке</a:t>
          </a:r>
        </a:p>
      </dsp:txBody>
      <dsp:txXfrm>
        <a:off x="7758374" y="3405614"/>
        <a:ext cx="622850" cy="395509"/>
      </dsp:txXfrm>
    </dsp:sp>
    <dsp:sp modelId="{B328D9DD-B4B2-48E4-8F02-921E9FBFE41A}">
      <dsp:nvSpPr>
        <dsp:cNvPr id="0" name=""/>
        <dsp:cNvSpPr/>
      </dsp:nvSpPr>
      <dsp:spPr>
        <a:xfrm>
          <a:off x="7689168" y="3916524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DD4C51-44F5-43FB-9AE4-0597C155C464}">
      <dsp:nvSpPr>
        <dsp:cNvPr id="0" name=""/>
        <dsp:cNvSpPr/>
      </dsp:nvSpPr>
      <dsp:spPr>
        <a:xfrm>
          <a:off x="7758374" y="3982269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В группе</a:t>
          </a:r>
        </a:p>
      </dsp:txBody>
      <dsp:txXfrm>
        <a:off x="7758374" y="3982269"/>
        <a:ext cx="622850" cy="395509"/>
      </dsp:txXfrm>
    </dsp:sp>
    <dsp:sp modelId="{3E1CC245-EE3F-4E43-916D-255AADCC9EE4}">
      <dsp:nvSpPr>
        <dsp:cNvPr id="0" name=""/>
        <dsp:cNvSpPr/>
      </dsp:nvSpPr>
      <dsp:spPr>
        <a:xfrm>
          <a:off x="8450429" y="2763213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669641-4E14-4D20-BE2B-14A99EBDFB3B}">
      <dsp:nvSpPr>
        <dsp:cNvPr id="0" name=""/>
        <dsp:cNvSpPr/>
      </dsp:nvSpPr>
      <dsp:spPr>
        <a:xfrm>
          <a:off x="8519635" y="2828958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Кружки</a:t>
          </a:r>
        </a:p>
      </dsp:txBody>
      <dsp:txXfrm>
        <a:off x="8519635" y="2828958"/>
        <a:ext cx="622850" cy="395509"/>
      </dsp:txXfrm>
    </dsp:sp>
    <dsp:sp modelId="{B77CA824-06C1-4177-93A0-837701BD3190}">
      <dsp:nvSpPr>
        <dsp:cNvPr id="0" name=""/>
        <dsp:cNvSpPr/>
      </dsp:nvSpPr>
      <dsp:spPr>
        <a:xfrm>
          <a:off x="8450429" y="3339868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366064A-C841-4750-994E-D9FD528D695B}">
      <dsp:nvSpPr>
        <dsp:cNvPr id="0" name=""/>
        <dsp:cNvSpPr/>
      </dsp:nvSpPr>
      <dsp:spPr>
        <a:xfrm>
          <a:off x="8519635" y="3405614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Детский фитнес</a:t>
          </a:r>
        </a:p>
      </dsp:txBody>
      <dsp:txXfrm>
        <a:off x="8519635" y="3405614"/>
        <a:ext cx="622850" cy="395509"/>
      </dsp:txXfrm>
    </dsp:sp>
    <dsp:sp modelId="{1544AC5F-D953-4ED7-947B-CCD2127CB9CD}">
      <dsp:nvSpPr>
        <dsp:cNvPr id="0" name=""/>
        <dsp:cNvSpPr/>
      </dsp:nvSpPr>
      <dsp:spPr>
        <a:xfrm>
          <a:off x="8452008" y="3916524"/>
          <a:ext cx="622850" cy="39550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82B1B9-8D9E-43FA-B4BA-C5918050F263}">
      <dsp:nvSpPr>
        <dsp:cNvPr id="0" name=""/>
        <dsp:cNvSpPr/>
      </dsp:nvSpPr>
      <dsp:spPr>
        <a:xfrm>
          <a:off x="8521213" y="3982269"/>
          <a:ext cx="622850" cy="39550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700" kern="1200" dirty="0"/>
            <a:t>Веселые шашки</a:t>
          </a:r>
        </a:p>
      </dsp:txBody>
      <dsp:txXfrm>
        <a:off x="8521213" y="3982269"/>
        <a:ext cx="622850" cy="395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1D96C-1397-443B-9C20-FBC578A1F644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3BFBA-1155-4BCB-896E-D1A8735079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1570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714348" y="928670"/>
            <a:ext cx="7643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«Детский сад комбинированного вида №177» 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городского округа Самара 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2714620"/>
            <a:ext cx="82153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«Модель развития координационных способностей  детей дошкольного возраста»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489" y="4214818"/>
            <a:ext cx="5572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785794"/>
            <a:ext cx="6572296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Развивающие игры в группе в свободной деятельности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C:\Users\Dom\Pictures\ручной футбол\IMG_20210111_0918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643050"/>
            <a:ext cx="3857652" cy="457203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643050"/>
            <a:ext cx="3643338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785794"/>
            <a:ext cx="6572296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Подвижные игры на прогулке и группе по сезонам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1643050"/>
            <a:ext cx="3929090" cy="4572032"/>
          </a:xfrm>
          <a:prstGeom prst="rect">
            <a:avLst/>
          </a:prstGeom>
        </p:spPr>
      </p:pic>
      <p:pic>
        <p:nvPicPr>
          <p:cNvPr id="9" name="Объект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86314" y="1714488"/>
            <a:ext cx="3714776" cy="442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24707" t="29297" r="50586" b="11132"/>
          <a:stretch>
            <a:fillRect/>
          </a:stretch>
        </p:blipFill>
        <p:spPr bwMode="auto">
          <a:xfrm>
            <a:off x="785786" y="1071546"/>
            <a:ext cx="384711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5000" t="29156" r="50781" b="11092"/>
          <a:stretch>
            <a:fillRect/>
          </a:stretch>
        </p:blipFill>
        <p:spPr bwMode="auto">
          <a:xfrm>
            <a:off x="4857752" y="1071546"/>
            <a:ext cx="3643339" cy="5053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5000" t="47626" r="50781" b="11092"/>
          <a:stretch>
            <a:fillRect/>
          </a:stretch>
        </p:blipFill>
        <p:spPr bwMode="auto">
          <a:xfrm>
            <a:off x="928662" y="2500306"/>
            <a:ext cx="3643339" cy="356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24707" t="29297" r="50586" b="11132"/>
          <a:stretch>
            <a:fillRect/>
          </a:stretch>
        </p:blipFill>
        <p:spPr bwMode="auto">
          <a:xfrm>
            <a:off x="938186" y="1223946"/>
            <a:ext cx="3847112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351443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57224" y="785794"/>
            <a:ext cx="7500990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Профилактические физкультурно-оздоровительные мероприятия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IMG-609cd36c7f9401296fdbd3abd2087cc8-V_2.jpg"/>
          <p:cNvPicPr>
            <a:picLocks noChangeAspect="1"/>
          </p:cNvPicPr>
          <p:nvPr/>
        </p:nvPicPr>
        <p:blipFill>
          <a:blip r:embed="rId3" cstate="print"/>
          <a:srcRect l="10671" b="13072"/>
          <a:stretch>
            <a:fillRect/>
          </a:stretch>
        </p:blipFill>
        <p:spPr>
          <a:xfrm>
            <a:off x="714348" y="1500174"/>
            <a:ext cx="3971920" cy="3071834"/>
          </a:xfrm>
          <a:prstGeom prst="rect">
            <a:avLst/>
          </a:prstGeom>
        </p:spPr>
      </p:pic>
      <p:pic>
        <p:nvPicPr>
          <p:cNvPr id="9" name="Рисунок 8" descr="IMG-8340aaf0f6e347fb8a056084436a5a45-V_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7686" y="3429000"/>
            <a:ext cx="4167181" cy="28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00034" y="785794"/>
            <a:ext cx="8001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642918"/>
            <a:ext cx="8001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Основа нашей деятельности - развитие координационных способностей воспитанников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средствами детского фитнеса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который включает в себя элементы: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спеп-аэробики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гимнастики на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фитболах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силовой и художественной гимнастик,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стретчинга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«Школы мяча». Такое разнообразие видов физической нагрузки позволяет ребенку стать более самостоятельным и инициативным, активным и физически развитым.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E:\Documents\ПРОЕКТНАЯ ПЛОЩАДКА\Фото Герасимова\IMG_E4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612060"/>
            <a:ext cx="3571900" cy="260302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472" y="3643314"/>
            <a:ext cx="41434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В саду ведется кружковая работа по детскому фитнесу в экспериментальных группах, по окончанию работы ПП будет проведен анализ результативности этой работы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443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785794"/>
            <a:ext cx="6572296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Кружковая деятельность «Солнечные зайчики»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Documents\ПРОЕКТНАЯ ПЛОЩАДКА\Молдованова\IMG_20211005_112054.jpg"/>
          <p:cNvPicPr>
            <a:picLocks noChangeAspect="1" noChangeArrowheads="1"/>
          </p:cNvPicPr>
          <p:nvPr/>
        </p:nvPicPr>
        <p:blipFill>
          <a:blip r:embed="rId3" cstate="print"/>
          <a:srcRect t="34128" b="10416"/>
          <a:stretch>
            <a:fillRect/>
          </a:stretch>
        </p:blipFill>
        <p:spPr bwMode="auto">
          <a:xfrm>
            <a:off x="642910" y="3929066"/>
            <a:ext cx="4214842" cy="2337382"/>
          </a:xfrm>
          <a:prstGeom prst="rect">
            <a:avLst/>
          </a:prstGeom>
          <a:noFill/>
        </p:spPr>
      </p:pic>
      <p:pic>
        <p:nvPicPr>
          <p:cNvPr id="4099" name="Picture 3" descr="E:\Documents\ПРОЕКТНАЯ ПЛОЩАДКА\Молдованова\IMG_20211005_105132.jpg"/>
          <p:cNvPicPr>
            <a:picLocks noChangeAspect="1" noChangeArrowheads="1"/>
          </p:cNvPicPr>
          <p:nvPr/>
        </p:nvPicPr>
        <p:blipFill>
          <a:blip r:embed="rId4" cstate="print"/>
          <a:srcRect l="5392" t="38541" r="11029" b="15625"/>
          <a:stretch>
            <a:fillRect/>
          </a:stretch>
        </p:blipFill>
        <p:spPr bwMode="auto">
          <a:xfrm>
            <a:off x="714348" y="1571612"/>
            <a:ext cx="4143404" cy="2286016"/>
          </a:xfrm>
          <a:prstGeom prst="rect">
            <a:avLst/>
          </a:prstGeom>
          <a:noFill/>
        </p:spPr>
      </p:pic>
      <p:pic>
        <p:nvPicPr>
          <p:cNvPr id="4100" name="Picture 4" descr="E:\Documents\ПРОЕКТНАЯ ПЛОЩАДКА\Фото Герасимова\IMG_E4950.JPG"/>
          <p:cNvPicPr>
            <a:picLocks noChangeAspect="1" noChangeArrowheads="1"/>
          </p:cNvPicPr>
          <p:nvPr/>
        </p:nvPicPr>
        <p:blipFill>
          <a:blip r:embed="rId5" cstate="print"/>
          <a:srcRect l="59375" t="21875"/>
          <a:stretch>
            <a:fillRect/>
          </a:stretch>
        </p:blipFill>
        <p:spPr bwMode="auto">
          <a:xfrm>
            <a:off x="5214942" y="1643049"/>
            <a:ext cx="3143272" cy="4533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785794"/>
            <a:ext cx="6572296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Кружковая деятельность от простого к сложному…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E:\Documents\ПРОЕКТНАЯ ПЛОЩАДКА\Молдованова\IMG-f57b6b526ba50667316fec830d1fe29a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000504"/>
            <a:ext cx="3929090" cy="2285992"/>
          </a:xfrm>
          <a:prstGeom prst="rect">
            <a:avLst/>
          </a:prstGeom>
          <a:noFill/>
        </p:spPr>
      </p:pic>
      <p:pic>
        <p:nvPicPr>
          <p:cNvPr id="3076" name="Picture 4" descr="E:\Documents\ПРОЕКТНАЯ ПЛОЩАДКА\Молдованова\IMG_20211005_112526.jpg"/>
          <p:cNvPicPr>
            <a:picLocks noChangeAspect="1" noChangeArrowheads="1"/>
          </p:cNvPicPr>
          <p:nvPr/>
        </p:nvPicPr>
        <p:blipFill>
          <a:blip r:embed="rId4" cstate="print"/>
          <a:srcRect t="18367"/>
          <a:stretch>
            <a:fillRect/>
          </a:stretch>
        </p:blipFill>
        <p:spPr bwMode="auto">
          <a:xfrm>
            <a:off x="642910" y="1643049"/>
            <a:ext cx="3857652" cy="2263735"/>
          </a:xfrm>
          <a:prstGeom prst="rect">
            <a:avLst/>
          </a:prstGeom>
          <a:noFill/>
        </p:spPr>
      </p:pic>
      <p:pic>
        <p:nvPicPr>
          <p:cNvPr id="3077" name="Picture 5" descr="E:\Documents\ПРОЕКТНАЯ ПЛОЩАДКА\Молдованова\IMG-41a7c739530b0b012ea6ad073fea420a-V.jpg"/>
          <p:cNvPicPr>
            <a:picLocks noChangeAspect="1" noChangeArrowheads="1"/>
          </p:cNvPicPr>
          <p:nvPr/>
        </p:nvPicPr>
        <p:blipFill>
          <a:blip r:embed="rId5" cstate="print"/>
          <a:srcRect t="16667"/>
          <a:stretch>
            <a:fillRect/>
          </a:stretch>
        </p:blipFill>
        <p:spPr bwMode="auto">
          <a:xfrm>
            <a:off x="4643438" y="1669839"/>
            <a:ext cx="3714776" cy="2187765"/>
          </a:xfrm>
          <a:prstGeom prst="rect">
            <a:avLst/>
          </a:prstGeom>
          <a:noFill/>
        </p:spPr>
      </p:pic>
      <p:pic>
        <p:nvPicPr>
          <p:cNvPr id="3078" name="Picture 6" descr="E:\Documents\ПРОЕКТНАЯ ПЛОЩАДКА\Молдованова\IMG-2727326e7b1bfe11cba75968ca4a64e9-V.jpg"/>
          <p:cNvPicPr>
            <a:picLocks noChangeAspect="1" noChangeArrowheads="1"/>
          </p:cNvPicPr>
          <p:nvPr/>
        </p:nvPicPr>
        <p:blipFill>
          <a:blip r:embed="rId6" cstate="print"/>
          <a:srcRect t="11429"/>
          <a:stretch>
            <a:fillRect/>
          </a:stretch>
        </p:blipFill>
        <p:spPr bwMode="auto">
          <a:xfrm>
            <a:off x="4643438" y="3929066"/>
            <a:ext cx="3786214" cy="2357430"/>
          </a:xfrm>
          <a:prstGeom prst="rect">
            <a:avLst/>
          </a:prstGeom>
          <a:noFill/>
        </p:spPr>
      </p:pic>
      <p:pic>
        <p:nvPicPr>
          <p:cNvPr id="11" name="Picture 4" descr="E:\Documents\ПРОЕКТНАЯ ПЛОЩАДКА\Молдованова\IMG_20211005_112526.jpg"/>
          <p:cNvPicPr>
            <a:picLocks noChangeAspect="1" noChangeArrowheads="1"/>
          </p:cNvPicPr>
          <p:nvPr/>
        </p:nvPicPr>
        <p:blipFill>
          <a:blip r:embed="rId4" cstate="print"/>
          <a:srcRect t="18367"/>
          <a:stretch>
            <a:fillRect/>
          </a:stretch>
        </p:blipFill>
        <p:spPr bwMode="auto">
          <a:xfrm>
            <a:off x="642910" y="1643050"/>
            <a:ext cx="3857652" cy="2263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785794"/>
            <a:ext cx="6572296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Кружковая деятельность «Веселые шашки»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dns\Downloads\20211018_1552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714488"/>
            <a:ext cx="5572164" cy="4286279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35937" t="23598" r="35937" b="6513"/>
          <a:stretch>
            <a:fillRect/>
          </a:stretch>
        </p:blipFill>
        <p:spPr bwMode="auto">
          <a:xfrm>
            <a:off x="6000760" y="1714488"/>
            <a:ext cx="250033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913" r="31997" b="8691"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785794"/>
            <a:ext cx="7929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0" y="1081102"/>
          <a:ext cx="9144000" cy="6015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9425"/>
                <a:gridCol w="1536916"/>
                <a:gridCol w="1536916"/>
                <a:gridCol w="1536916"/>
                <a:gridCol w="1523314"/>
                <a:gridCol w="1550513"/>
              </a:tblGrid>
              <a:tr h="56674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Режимные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моменты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ПН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0530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Прием детей, свободная игра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«Цапля»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Игра «Цапля»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(усложнение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№1)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«Цапля»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(усложнение №2)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50746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Утренняя гимнастика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Комплекс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(Авт.программа)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Комплекс 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(Авт.программа)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Комплекс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(Авт.программа)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Комплекс 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(Авт.программа)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Комплекс 3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(Авт.программа)</a:t>
                      </a:r>
                    </a:p>
                  </a:txBody>
                  <a:tcPr/>
                </a:tc>
              </a:tr>
              <a:tr h="850746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к завтраку, завтрак, дежурство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5213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Утренний круг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42191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Игры, кружки, занятия,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занятия со специалистами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Муз.деят-ть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Распевка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«Игра на рояле),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муз.п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/и «Светофор»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Поз.деят-ть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(Д/и «Посмотри и собери»)</a:t>
                      </a:r>
                    </a:p>
                    <a:p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(П/и «Гусеница просыпается»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Муз.деят-ть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Распевка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Паучина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», </a:t>
                      </a:r>
                    </a:p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Муз.п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/и «Светофор»(усложнение)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(П/и «Гусеница просыпается»(усложнение)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Поз.деят-ть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/и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«Найди место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зн</a:t>
                      </a:r>
                      <a:endParaRPr lang="ru-RU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аку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Поз.деят-ть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Игра «Сортировка» (конструктор ТИКО)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( «Весенние старты»)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285852" y="-135734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Включение  «Модели развития координационных способностей</a:t>
            </a: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детей дошкольного возраста» в  недельное планирование.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9070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а</a:t>
            </a:r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913" r="31997" b="8691"/>
          <a:stretch>
            <a:fillRect/>
          </a:stretch>
        </p:blipFill>
        <p:spPr bwMode="auto">
          <a:xfrm>
            <a:off x="0" y="0"/>
            <a:ext cx="9429784" cy="6857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785794"/>
            <a:ext cx="7929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85720" y="71413"/>
          <a:ext cx="9144064" cy="6652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6054"/>
                <a:gridCol w="1504341"/>
                <a:gridCol w="1571636"/>
                <a:gridCol w="1714512"/>
                <a:gridCol w="1285884"/>
                <a:gridCol w="1571637"/>
              </a:tblGrid>
              <a:tr h="285590">
                <a:tc>
                  <a:txBody>
                    <a:bodyPr/>
                    <a:lstStyle/>
                    <a:p>
                      <a:r>
                        <a:rPr lang="ru-RU" dirty="0" smtClean="0"/>
                        <a:t>Режимные</a:t>
                      </a:r>
                    </a:p>
                    <a:p>
                      <a:r>
                        <a:rPr lang="ru-RU" dirty="0" smtClean="0"/>
                        <a:t>моменты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ПТ</a:t>
                      </a:r>
                      <a:endParaRPr lang="ru-RU" dirty="0"/>
                    </a:p>
                  </a:txBody>
                  <a:tcPr/>
                </a:tc>
              </a:tr>
              <a:tr h="583966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Второй завтрак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347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к прогулке, прогулка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(П/и «Сажаем </a:t>
                      </a:r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картошку»</a:t>
                      </a:r>
                    </a:p>
                    <a:p>
                      <a:r>
                        <a:rPr lang="ru-RU" sz="160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знакомство)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(П/и «Сажаем картошку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(продолжение)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Дв.деят-ть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 «Сажаем картошку»( усложнение)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84508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Возвращение с прогулки,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игры, занятия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Съедобное-несъедобное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 (усложнение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1)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Д/и «Колечки»,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/и «Весенняя картина»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Д/и «Цветочная клумба» (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прост.ориентировка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 Усложнение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/и «Колечки»(усложнение)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Съедобное-несъедобное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 (усложнение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2)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4771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к обеду, обед, дежурство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38593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ко сну, чтение перед сном, дневной сон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59070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1472" y="785794"/>
            <a:ext cx="8001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Только здоровый дошкольник- это успешный человек. Одно из приоритетных направлений, реализуемым в городском округе и в нашем саду является физическое развитие детей дошкольного возраста.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472" y="2285992"/>
            <a:ext cx="80010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Особое внимание мы уделяем развитию координационных способностей детей дошкольного возраста в соответствии с НП «Образование» и ФП «Успех каждого ребенка». Достаточно низкий уровень развития координационных способностей, негативно влияет не только освоение основных движений, спортивных игр и упражнений, которые представлены ФГОС ДО (Приказ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№1155 от 17.10.2013г.),но и тормозит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совершенствование основных физических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качеств (силы, ловкости, быстроты и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гибкости).</a:t>
            </a:r>
            <a:endParaRPr lang="ru-RU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0913" r="31997" b="8691"/>
          <a:stretch>
            <a:fillRect/>
          </a:stretch>
        </p:blipFill>
        <p:spPr bwMode="auto">
          <a:xfrm>
            <a:off x="0" y="0"/>
            <a:ext cx="9144000" cy="800103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785794"/>
            <a:ext cx="7929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7" y="-79992"/>
          <a:ext cx="8786843" cy="80027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3383"/>
                <a:gridCol w="1360692"/>
                <a:gridCol w="1360692"/>
                <a:gridCol w="1360692"/>
                <a:gridCol w="1360692"/>
                <a:gridCol w="1360692"/>
              </a:tblGrid>
              <a:tr h="808993">
                <a:tc>
                  <a:txBody>
                    <a:bodyPr/>
                    <a:lstStyle/>
                    <a:p>
                      <a:r>
                        <a:rPr lang="ru-RU" dirty="0" smtClean="0"/>
                        <a:t>Режимные</a:t>
                      </a:r>
                    </a:p>
                    <a:p>
                      <a:r>
                        <a:rPr lang="ru-RU" dirty="0" smtClean="0"/>
                        <a:t>моменты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ПТ</a:t>
                      </a:r>
                      <a:endParaRPr lang="ru-RU" dirty="0"/>
                    </a:p>
                  </a:txBody>
                  <a:tcPr/>
                </a:tc>
              </a:tr>
              <a:tr h="2042641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Постепенный подъем,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профилактические</a:t>
                      </a:r>
                    </a:p>
                    <a:p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физкультурно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оздоровительные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процедуры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Гимнастика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после сна 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Включение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Су-джок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терапии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(упр. 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Гимнастика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после сна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Гимнастика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после сна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Су-джок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терапии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(упр. 2)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Гимнастика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после сна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Гимнастика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после сна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Су-джок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терапии</a:t>
                      </a:r>
                    </a:p>
                    <a:p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(упр. 3)</a:t>
                      </a:r>
                    </a:p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3761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к полднику, полдник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513254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Игры, кружки, занятия,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занятия со специалистами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Д/и «Цветочная клумба» (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прост.ориентировка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Кр.работа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Театр-детям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 (Работа с куклами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би-ба-бо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Кр.работа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«Шашки»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Д/и 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Путанница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Кр.работа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«Фитнес»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«Шашечный турнир»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6626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Вечерний круг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90150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Подготовка к прогулке, прогулка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691284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Возвращение с прогулки, подготовка к ужину, ужин, уход детей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домой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59070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785794"/>
            <a:ext cx="79296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57290" y="785794"/>
            <a:ext cx="6572296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Успешная адаптация ребенка в школе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472" y="1714488"/>
            <a:ext cx="792961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Умеет преобразовывать выработанные формы действий или переключаться от одних действий к другим в соответствии с требованиями изменяющихся условий;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Приобретены умения рационально и быстро находить выход из сложных и разнообразных  двигательных ситуаций;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Накоплен и обогащен двигательный опыт;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Сформирована потребность двигательной активности;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Умеет  самостоятельно организовывать и участвовать  в играх различной подвижности, придумывать  собственные игры;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Интересуется играми развивающего характера;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Приобретены  первоначальные умения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самоконтроля;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Сформированы  первоначальные представления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 ЗОЖ.</a:t>
            </a:r>
          </a:p>
          <a:p>
            <a:pPr algn="just">
              <a:buFont typeface="Wingdings" pitchFamily="2" charset="2"/>
              <a:buChar char="Ø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59070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857232"/>
            <a:ext cx="814393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</a:t>
            </a:r>
            <a:r>
              <a:rPr lang="ru-RU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развитие координационных способностей у детей дошкольного возраста средствами детского фитнеса.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45085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Определить содержание и специфику развития: координации движений,   средствами фитнеса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Апробировать авторскую программу «Развитие координационных способностей у детей дошкольного возраста» и создать необходимые психолого-педагогические условия, обеспечивающие развитие основных физических качеств дошкольников, средствами фитнеса в совместной деятельности педагогов и членов семей воспитанников.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Определить результативность педагогической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работы по развитию координации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движений, средствами фитнеса  у дошкольников.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Обобщить опыт работы педагогов в методических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материалах.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10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443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="" xmlns:p14="http://schemas.microsoft.com/office/powerpoint/2010/main" val="4142758377"/>
              </p:ext>
            </p:extLst>
          </p:nvPr>
        </p:nvGraphicFramePr>
        <p:xfrm>
          <a:off x="-928726" y="-285776"/>
          <a:ext cx="9144064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 flipH="1">
            <a:off x="2571736" y="1785926"/>
            <a:ext cx="714380" cy="357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3071802" y="1785926"/>
            <a:ext cx="500066" cy="12144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4000496" y="1857364"/>
            <a:ext cx="71438" cy="15001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500562" y="1857364"/>
            <a:ext cx="642942" cy="1285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143504" y="1785926"/>
            <a:ext cx="785818" cy="642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715008" y="1785926"/>
            <a:ext cx="1214446" cy="7143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857884" y="1785926"/>
            <a:ext cx="2357454" cy="7143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85720" y="642918"/>
            <a:ext cx="8286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Модель развития координационных способностей у детей дошкольного возраста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1472" y="1500174"/>
            <a:ext cx="78581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Слово "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координация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" латинского происхождения. Оно означает согласование, сочетание, приведение в порядок, в соответствие.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Развитые координационные способности позволят: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целесообразно строить двигательные действия и легко осваивать новые движения; 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преобразовывать выработанные формы действий или переключаться от одних действий к другим в соответствии с требованиями изменяющихся условий;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координировать работу в малых группах;</a:t>
            </a: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улучшить  двигательную память, мышление, представление и воображение о сложном и разнообразном мире движений;</a:t>
            </a:r>
          </a:p>
          <a:p>
            <a:pPr algn="just"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приобрести умения рационально и быстро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выход из сложных и разнообразных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двигательных ситуаций;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приобрести первоначальное умение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самоконтроля.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57290" y="785794"/>
            <a:ext cx="6572296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координационных способностей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443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9" name="Скругленный прямоугольник 4"/>
          <p:cNvSpPr/>
          <p:nvPr/>
        </p:nvSpPr>
        <p:spPr>
          <a:xfrm>
            <a:off x="4071934" y="3214686"/>
            <a:ext cx="849158" cy="388273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1524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kern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57290" y="785794"/>
            <a:ext cx="6572296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 и упражнения в процессе занятий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D:\ПРОЕКТНАЯ ПЛОЩАДКА\Фото Герасимова\IMG_E49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14488"/>
            <a:ext cx="3643338" cy="2214578"/>
          </a:xfrm>
          <a:prstGeom prst="rect">
            <a:avLst/>
          </a:prstGeom>
          <a:noFill/>
        </p:spPr>
      </p:pic>
      <p:pic>
        <p:nvPicPr>
          <p:cNvPr id="2050" name="Picture 2" descr="E:\Documents\ПРОЕКТНАЯ ПЛОЩАДКА\Фото Герасимова\IMG_49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4071942"/>
            <a:ext cx="3714776" cy="2143140"/>
          </a:xfrm>
          <a:prstGeom prst="rect">
            <a:avLst/>
          </a:prstGeom>
          <a:noFill/>
        </p:spPr>
      </p:pic>
      <p:pic>
        <p:nvPicPr>
          <p:cNvPr id="2051" name="Picture 3" descr="E:\Documents\ПРОЕКТНАЯ ПЛОЩАДКА\Фото Герасимова\IMG_5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714488"/>
            <a:ext cx="3232551" cy="43100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 l="17187" t="23598" r="16406" b="6923"/>
          <a:stretch>
            <a:fillRect/>
          </a:stretch>
        </p:blipFill>
        <p:spPr bwMode="auto">
          <a:xfrm>
            <a:off x="1571604" y="2928935"/>
            <a:ext cx="6000792" cy="321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42910" y="642918"/>
            <a:ext cx="7858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Активно идет включение комплексов физических упражнений, направленных на развитие  координационных способностей ,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 занятия физической культурой детей старшего дошкольного возраста.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443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9" name="Скругленный прямоугольник 4"/>
          <p:cNvSpPr/>
          <p:nvPr/>
        </p:nvSpPr>
        <p:spPr>
          <a:xfrm>
            <a:off x="4071934" y="3214686"/>
            <a:ext cx="849158" cy="388273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z="1524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kern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8596" y="785794"/>
            <a:ext cx="8001056" cy="714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 и упражнения в процессе </a:t>
            </a:r>
            <a:r>
              <a:rPr lang="ru-RU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занятий:музыкального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физкультминутка на развитие </a:t>
            </a:r>
            <a:r>
              <a:rPr lang="ru-RU" sz="24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мелкой моторик</a:t>
            </a:r>
          </a:p>
          <a:p>
            <a:pPr algn="ctr"/>
            <a:r>
              <a:rPr lang="ru-RU" sz="2400" b="1" i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l="17969" t="8337" r="16406" b="8288"/>
          <a:stretch>
            <a:fillRect/>
          </a:stretch>
        </p:blipFill>
        <p:spPr bwMode="auto">
          <a:xfrm>
            <a:off x="714348" y="1571612"/>
            <a:ext cx="371477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 cstate="print"/>
          <a:srcRect l="14503" t="2525" r="66861" b="72220"/>
          <a:stretch>
            <a:fillRect/>
          </a:stretch>
        </p:blipFill>
        <p:spPr bwMode="auto">
          <a:xfrm>
            <a:off x="4714876" y="1571612"/>
            <a:ext cx="3643338" cy="23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/>
          <a:srcRect l="35802" t="5605" r="50000" b="73799"/>
          <a:stretch>
            <a:fillRect/>
          </a:stretch>
        </p:blipFill>
        <p:spPr bwMode="auto">
          <a:xfrm>
            <a:off x="714348" y="3929066"/>
            <a:ext cx="3714776" cy="238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6" cstate="print"/>
          <a:srcRect l="65974" t="75132" r="14503" b="8371"/>
          <a:stretch>
            <a:fillRect/>
          </a:stretch>
        </p:blipFill>
        <p:spPr bwMode="auto">
          <a:xfrm>
            <a:off x="4714876" y="4000504"/>
            <a:ext cx="364333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pic>
        <p:nvPicPr>
          <p:cNvPr id="6146" name="Picture 2" descr="C:\Users\dns\Downloads\image-0-02-04-22348a269ace2970695a17d9bcb2a78e99ee17d284545628c63e435ffdd40abd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71736" y="2786058"/>
            <a:ext cx="4929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3357562"/>
            <a:ext cx="8001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85728"/>
            <a:ext cx="8001056" cy="1357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Игры и упражнения в процессе занятий на ориентировку в микро и макро – пространстве, ФЭМП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E:\Documents\ПРОЕКТНАЯ ПЛОЩАДКА\Проектная площадка 2\Игры сьемка ГРИГОРЬЕВА\ФОТО\h4zXswE2nxU.jpg"/>
          <p:cNvPicPr>
            <a:picLocks noChangeAspect="1" noChangeArrowheads="1"/>
          </p:cNvPicPr>
          <p:nvPr/>
        </p:nvPicPr>
        <p:blipFill>
          <a:blip r:embed="rId3" cstate="print"/>
          <a:srcRect t="9888"/>
          <a:stretch>
            <a:fillRect/>
          </a:stretch>
        </p:blipFill>
        <p:spPr bwMode="auto">
          <a:xfrm>
            <a:off x="1142976" y="1643050"/>
            <a:ext cx="3500462" cy="2071702"/>
          </a:xfrm>
          <a:prstGeom prst="rect">
            <a:avLst/>
          </a:prstGeom>
          <a:noFill/>
        </p:spPr>
      </p:pic>
      <p:pic>
        <p:nvPicPr>
          <p:cNvPr id="9" name="Picture 2" descr="E:\Documents\ПРОЕКТНАЯ ПЛОЩАДКА\Проектная площадка 2\Игры сьемка ГРИГОРЬЕВА\ФОТО\db07gBs25rQ.jpg"/>
          <p:cNvPicPr>
            <a:picLocks noChangeAspect="1" noChangeArrowheads="1"/>
          </p:cNvPicPr>
          <p:nvPr/>
        </p:nvPicPr>
        <p:blipFill>
          <a:blip r:embed="rId4" cstate="print"/>
          <a:srcRect b="10256"/>
          <a:stretch>
            <a:fillRect/>
          </a:stretch>
        </p:blipFill>
        <p:spPr bwMode="auto">
          <a:xfrm>
            <a:off x="1071538" y="3929066"/>
            <a:ext cx="3571900" cy="2261287"/>
          </a:xfrm>
          <a:prstGeom prst="rect">
            <a:avLst/>
          </a:prstGeom>
          <a:noFill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643050"/>
            <a:ext cx="3274862" cy="444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85699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2501</TotalTime>
  <Words>1014</Words>
  <Application>Microsoft Office PowerPoint</Application>
  <PresentationFormat>Экран (4:3)</PresentationFormat>
  <Paragraphs>196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а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dns</dc:creator>
  <cp:lastModifiedBy>User</cp:lastModifiedBy>
  <cp:revision>161</cp:revision>
  <dcterms:created xsi:type="dcterms:W3CDTF">2017-11-21T05:16:11Z</dcterms:created>
  <dcterms:modified xsi:type="dcterms:W3CDTF">2022-03-10T11:57:47Z</dcterms:modified>
</cp:coreProperties>
</file>